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8e39b11dc248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e91e0a5d64313"/>
  </p:sldMasterIdLst>
  <p:sldIdLst>
    <p:sldId xmlns:r="http://schemas.openxmlformats.org/officeDocument/2006/relationships" id="256" r:id="Rf7192cca324945e9"/>
    <p:sldId xmlns:r="http://schemas.openxmlformats.org/officeDocument/2006/relationships" id="257" r:id="Rabb27e9625174028"/>
    <p:sldId xmlns:r="http://schemas.openxmlformats.org/officeDocument/2006/relationships" id="258" r:id="Rf712de2f05684fb2"/>
    <p:sldId xmlns:r="http://schemas.openxmlformats.org/officeDocument/2006/relationships" id="259" r:id="Rbbc616cd1cee4a1a"/>
    <p:sldId xmlns:r="http://schemas.openxmlformats.org/officeDocument/2006/relationships" id="260" r:id="Rdd3d1c5fad314dfd"/>
    <p:sldId xmlns:r="http://schemas.openxmlformats.org/officeDocument/2006/relationships" id="261" r:id="R18a39091e2974f63"/>
    <p:sldId xmlns:r="http://schemas.openxmlformats.org/officeDocument/2006/relationships" id="262" r:id="R03a5cc4b65714a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e91e0a5d64313" /><Relationship Type="http://schemas.openxmlformats.org/officeDocument/2006/relationships/slide" Target="/ppt/slides/slide1.xml" Id="Rf7192cca324945e9" /><Relationship Type="http://schemas.openxmlformats.org/officeDocument/2006/relationships/slide" Target="/ppt/slides/slide2.xml" Id="Rabb27e9625174028" /><Relationship Type="http://schemas.openxmlformats.org/officeDocument/2006/relationships/slide" Target="/ppt/slides/slide3.xml" Id="Rf712de2f05684fb2" /><Relationship Type="http://schemas.openxmlformats.org/officeDocument/2006/relationships/slide" Target="/ppt/slides/slide4.xml" Id="Rbbc616cd1cee4a1a" /><Relationship Type="http://schemas.openxmlformats.org/officeDocument/2006/relationships/slide" Target="/ppt/slides/slide5.xml" Id="Rdd3d1c5fad314dfd" /><Relationship Type="http://schemas.openxmlformats.org/officeDocument/2006/relationships/slide" Target="/ppt/slides/slide6.xml" Id="R18a39091e2974f63" /><Relationship Type="http://schemas.openxmlformats.org/officeDocument/2006/relationships/slide" Target="/ppt/slides/slide7.xml" Id="R03a5cc4b65714a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37e44a20d40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2f077cc6f40a4" /><Relationship Type="http://schemas.openxmlformats.org/officeDocument/2006/relationships/theme" Target="/ppt/slideMasters/theme/theme1.xml" Id="Rdbe53865a81b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e2f077cc6f40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619dfa1ef4f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c79a035ef4c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d30ef09cd44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35546b4a04b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77505677447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57fde5c9d42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ea2784f0947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LUND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LUND MASKIN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5 373 012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Allestadveien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4404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989 986 384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