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f605ead5ab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ee188e11474ff6"/>
  </p:sldMasterIdLst>
  <p:sldIdLst>
    <p:sldId xmlns:r="http://schemas.openxmlformats.org/officeDocument/2006/relationships" id="256" r:id="R9632e84ddba84bc6"/>
    <p:sldId xmlns:r="http://schemas.openxmlformats.org/officeDocument/2006/relationships" id="257" r:id="R7434c6ba15a54e96"/>
    <p:sldId xmlns:r="http://schemas.openxmlformats.org/officeDocument/2006/relationships" id="258" r:id="R6460014ca65e4ab9"/>
    <p:sldId xmlns:r="http://schemas.openxmlformats.org/officeDocument/2006/relationships" id="259" r:id="Reea8e466d01443c5"/>
    <p:sldId xmlns:r="http://schemas.openxmlformats.org/officeDocument/2006/relationships" id="260" r:id="R62b769d497e441c6"/>
    <p:sldId xmlns:r="http://schemas.openxmlformats.org/officeDocument/2006/relationships" id="261" r:id="Rec3734bfde5c4cdd"/>
    <p:sldId xmlns:r="http://schemas.openxmlformats.org/officeDocument/2006/relationships" id="262" r:id="R1f143b9ed6f2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e188e11474ff6" /><Relationship Type="http://schemas.openxmlformats.org/officeDocument/2006/relationships/slide" Target="/ppt/slides/slide1.xml" Id="R9632e84ddba84bc6" /><Relationship Type="http://schemas.openxmlformats.org/officeDocument/2006/relationships/slide" Target="/ppt/slides/slide2.xml" Id="R7434c6ba15a54e96" /><Relationship Type="http://schemas.openxmlformats.org/officeDocument/2006/relationships/slide" Target="/ppt/slides/slide3.xml" Id="R6460014ca65e4ab9" /><Relationship Type="http://schemas.openxmlformats.org/officeDocument/2006/relationships/slide" Target="/ppt/slides/slide4.xml" Id="Reea8e466d01443c5" /><Relationship Type="http://schemas.openxmlformats.org/officeDocument/2006/relationships/slide" Target="/ppt/slides/slide5.xml" Id="R62b769d497e441c6" /><Relationship Type="http://schemas.openxmlformats.org/officeDocument/2006/relationships/slide" Target="/ppt/slides/slide6.xml" Id="Rec3734bfde5c4cdd" /><Relationship Type="http://schemas.openxmlformats.org/officeDocument/2006/relationships/slide" Target="/ppt/slides/slide7.xml" Id="R1f143b9ed6f2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82fc5c596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d644ff67c425a" /><Relationship Type="http://schemas.openxmlformats.org/officeDocument/2006/relationships/theme" Target="/ppt/slideMasters/theme/theme1.xml" Id="R55547d926b934d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1d644ff67c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ed96b76fd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dd97007e645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f17d3bc10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61245e6f2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8bf16042d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06b8fd0fb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4958337d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