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d06b12535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419fca511418d"/>
  </p:sldMasterIdLst>
  <p:sldIdLst>
    <p:sldId xmlns:r="http://schemas.openxmlformats.org/officeDocument/2006/relationships" id="256" r:id="R4d67a2e57dfd42b6"/>
    <p:sldId xmlns:r="http://schemas.openxmlformats.org/officeDocument/2006/relationships" id="257" r:id="R1a8b30547374418e"/>
    <p:sldId xmlns:r="http://schemas.openxmlformats.org/officeDocument/2006/relationships" id="258" r:id="Rcb533ec9f4c74816"/>
    <p:sldId xmlns:r="http://schemas.openxmlformats.org/officeDocument/2006/relationships" id="259" r:id="R46f06b32c532441e"/>
    <p:sldId xmlns:r="http://schemas.openxmlformats.org/officeDocument/2006/relationships" id="260" r:id="R531b127921274d5c"/>
    <p:sldId xmlns:r="http://schemas.openxmlformats.org/officeDocument/2006/relationships" id="261" r:id="R00c921f1bd2c4588"/>
    <p:sldId xmlns:r="http://schemas.openxmlformats.org/officeDocument/2006/relationships" id="262" r:id="Rb440a60aa3da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419fca511418d" /><Relationship Type="http://schemas.openxmlformats.org/officeDocument/2006/relationships/slide" Target="/ppt/slides/slide1.xml" Id="R4d67a2e57dfd42b6" /><Relationship Type="http://schemas.openxmlformats.org/officeDocument/2006/relationships/slide" Target="/ppt/slides/slide2.xml" Id="R1a8b30547374418e" /><Relationship Type="http://schemas.openxmlformats.org/officeDocument/2006/relationships/slide" Target="/ppt/slides/slide3.xml" Id="Rcb533ec9f4c74816" /><Relationship Type="http://schemas.openxmlformats.org/officeDocument/2006/relationships/slide" Target="/ppt/slides/slide4.xml" Id="R46f06b32c532441e" /><Relationship Type="http://schemas.openxmlformats.org/officeDocument/2006/relationships/slide" Target="/ppt/slides/slide5.xml" Id="R531b127921274d5c" /><Relationship Type="http://schemas.openxmlformats.org/officeDocument/2006/relationships/slide" Target="/ppt/slides/slide6.xml" Id="R00c921f1bd2c4588" /><Relationship Type="http://schemas.openxmlformats.org/officeDocument/2006/relationships/slide" Target="/ppt/slides/slide7.xml" Id="Rb440a60aa3da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6930c84f8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5f27c1dd14731" /><Relationship Type="http://schemas.openxmlformats.org/officeDocument/2006/relationships/theme" Target="/ppt/slideMasters/theme/theme1.xml" Id="R0ea9992cbf9c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5f27c1dd1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f266521f2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dd0811910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a1df13a2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d582aa609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2d2b68fb5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5e7bfc315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cf2ce8afe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ELISIR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STOKLAND SIGVE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06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