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1ffdac980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ea3adc86434133"/>
  </p:sldMasterIdLst>
  <p:sldIdLst>
    <p:sldId xmlns:r="http://schemas.openxmlformats.org/officeDocument/2006/relationships" id="256" r:id="R759707d133b14039"/>
    <p:sldId xmlns:r="http://schemas.openxmlformats.org/officeDocument/2006/relationships" id="257" r:id="Rd8a5a289e96c4fc7"/>
    <p:sldId xmlns:r="http://schemas.openxmlformats.org/officeDocument/2006/relationships" id="258" r:id="R7ecd348f4ae24c63"/>
    <p:sldId xmlns:r="http://schemas.openxmlformats.org/officeDocument/2006/relationships" id="259" r:id="R9d57c81b7602468a"/>
    <p:sldId xmlns:r="http://schemas.openxmlformats.org/officeDocument/2006/relationships" id="260" r:id="Ra8b0de0738ea4a1b"/>
    <p:sldId xmlns:r="http://schemas.openxmlformats.org/officeDocument/2006/relationships" id="261" r:id="R4f4a32ed1eb447f8"/>
    <p:sldId xmlns:r="http://schemas.openxmlformats.org/officeDocument/2006/relationships" id="262" r:id="Rfe0724b57764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a3adc86434133" /><Relationship Type="http://schemas.openxmlformats.org/officeDocument/2006/relationships/slide" Target="/ppt/slides/slide1.xml" Id="R759707d133b14039" /><Relationship Type="http://schemas.openxmlformats.org/officeDocument/2006/relationships/slide" Target="/ppt/slides/slide2.xml" Id="Rd8a5a289e96c4fc7" /><Relationship Type="http://schemas.openxmlformats.org/officeDocument/2006/relationships/slide" Target="/ppt/slides/slide3.xml" Id="R7ecd348f4ae24c63" /><Relationship Type="http://schemas.openxmlformats.org/officeDocument/2006/relationships/slide" Target="/ppt/slides/slide4.xml" Id="R9d57c81b7602468a" /><Relationship Type="http://schemas.openxmlformats.org/officeDocument/2006/relationships/slide" Target="/ppt/slides/slide5.xml" Id="Ra8b0de0738ea4a1b" /><Relationship Type="http://schemas.openxmlformats.org/officeDocument/2006/relationships/slide" Target="/ppt/slides/slide6.xml" Id="R4f4a32ed1eb447f8" /><Relationship Type="http://schemas.openxmlformats.org/officeDocument/2006/relationships/slide" Target="/ppt/slides/slide7.xml" Id="Rfe0724b57764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e8e84a7dd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9e1074d2c4c75" /><Relationship Type="http://schemas.openxmlformats.org/officeDocument/2006/relationships/theme" Target="/ppt/slideMasters/theme/theme1.xml" Id="Rc78438336c7f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9e1074d2c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837e500a2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40296f64e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601a75634c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cfc97ed5447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939e87abf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2fb780ff44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e0f012d942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