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72551d4bed4d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3db41efc5146e8"/>
  </p:sldMasterIdLst>
  <p:sldIdLst>
    <p:sldId xmlns:r="http://schemas.openxmlformats.org/officeDocument/2006/relationships" id="256" r:id="R7cfcb34960054cc8"/>
    <p:sldId xmlns:r="http://schemas.openxmlformats.org/officeDocument/2006/relationships" id="257" r:id="Re09bdffbd75146ac"/>
    <p:sldId xmlns:r="http://schemas.openxmlformats.org/officeDocument/2006/relationships" id="258" r:id="R0eaf98809cb94ce7"/>
    <p:sldId xmlns:r="http://schemas.openxmlformats.org/officeDocument/2006/relationships" id="259" r:id="R5d62143869424748"/>
    <p:sldId xmlns:r="http://schemas.openxmlformats.org/officeDocument/2006/relationships" id="260" r:id="R5a7a7d324f00457c"/>
    <p:sldId xmlns:r="http://schemas.openxmlformats.org/officeDocument/2006/relationships" id="261" r:id="Rf451dde3852a4f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3db41efc5146e8" /><Relationship Type="http://schemas.openxmlformats.org/officeDocument/2006/relationships/slide" Target="/ppt/slides/slide1.xml" Id="R7cfcb34960054cc8" /><Relationship Type="http://schemas.openxmlformats.org/officeDocument/2006/relationships/slide" Target="/ppt/slides/slide2.xml" Id="Re09bdffbd75146ac" /><Relationship Type="http://schemas.openxmlformats.org/officeDocument/2006/relationships/slide" Target="/ppt/slides/slide3.xml" Id="R0eaf98809cb94ce7" /><Relationship Type="http://schemas.openxmlformats.org/officeDocument/2006/relationships/slide" Target="/ppt/slides/slide4.xml" Id="R5d62143869424748" /><Relationship Type="http://schemas.openxmlformats.org/officeDocument/2006/relationships/slide" Target="/ppt/slides/slide5.xml" Id="R5a7a7d324f00457c" /><Relationship Type="http://schemas.openxmlformats.org/officeDocument/2006/relationships/slide" Target="/ppt/slides/slide6.xml" Id="Rf451dde3852a4f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969e300ba94c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491800350f4e89" /><Relationship Type="http://schemas.openxmlformats.org/officeDocument/2006/relationships/theme" Target="/ppt/slideMasters/theme/theme1.xml" Id="Rfa4879382b9b46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491800350f4e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a90774144f4b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70f56f875344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59442ef9a944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b03c61e0a447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4f145ab754452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9272c74ca44c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INTER CARIB 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 CARIB 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INTER CARIB II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 CARIB 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 CARIB 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 CARIB 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−52 064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−7 009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11 296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 CARIB II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990 369 739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 CARIB II AS</a:t>
            </a:r>
          </a:p>
        </p:txBody>
      </p:sp>
    </p:spTree>
  </p:cSld>
  <p:clrMapOvr>
    <a:masterClrMapping xmlns:a="http://schemas.openxmlformats.org/drawingml/2006/main"/>
  </p:clrMapOvr>
</p:sld>
</file>