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0d5655783048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7c4f5f9df74c98"/>
  </p:sldMasterIdLst>
  <p:sldIdLst>
    <p:sldId xmlns:r="http://schemas.openxmlformats.org/officeDocument/2006/relationships" id="256" r:id="R5fb3b4c7dad94349"/>
    <p:sldId xmlns:r="http://schemas.openxmlformats.org/officeDocument/2006/relationships" id="257" r:id="Rf14adf38695949ac"/>
    <p:sldId xmlns:r="http://schemas.openxmlformats.org/officeDocument/2006/relationships" id="258" r:id="R3614c53303fc4c90"/>
    <p:sldId xmlns:r="http://schemas.openxmlformats.org/officeDocument/2006/relationships" id="259" r:id="Rb98c473a36824f67"/>
    <p:sldId xmlns:r="http://schemas.openxmlformats.org/officeDocument/2006/relationships" id="260" r:id="R35428c198c6a484c"/>
    <p:sldId xmlns:r="http://schemas.openxmlformats.org/officeDocument/2006/relationships" id="261" r:id="Ra4ad241e644d4bf5"/>
    <p:sldId xmlns:r="http://schemas.openxmlformats.org/officeDocument/2006/relationships" id="262" r:id="R3b80d6958d2648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7c4f5f9df74c98" /><Relationship Type="http://schemas.openxmlformats.org/officeDocument/2006/relationships/slide" Target="/ppt/slides/slide1.xml" Id="R5fb3b4c7dad94349" /><Relationship Type="http://schemas.openxmlformats.org/officeDocument/2006/relationships/slide" Target="/ppt/slides/slide2.xml" Id="Rf14adf38695949ac" /><Relationship Type="http://schemas.openxmlformats.org/officeDocument/2006/relationships/slide" Target="/ppt/slides/slide3.xml" Id="R3614c53303fc4c90" /><Relationship Type="http://schemas.openxmlformats.org/officeDocument/2006/relationships/slide" Target="/ppt/slides/slide4.xml" Id="Rb98c473a36824f67" /><Relationship Type="http://schemas.openxmlformats.org/officeDocument/2006/relationships/slide" Target="/ppt/slides/slide5.xml" Id="R35428c198c6a484c" /><Relationship Type="http://schemas.openxmlformats.org/officeDocument/2006/relationships/slide" Target="/ppt/slides/slide6.xml" Id="Ra4ad241e644d4bf5" /><Relationship Type="http://schemas.openxmlformats.org/officeDocument/2006/relationships/slide" Target="/ppt/slides/slide7.xml" Id="R3b80d6958d2648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268513ea4c42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4baa046bd4dcb" /><Relationship Type="http://schemas.openxmlformats.org/officeDocument/2006/relationships/theme" Target="/ppt/slideMasters/theme/theme1.xml" Id="Re4c69ea91d2845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74baa046bd4d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72b447a9540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994bb04b449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396f7840c45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236d3cca04f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999f1581e4b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adf1bebd24b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2094c49234f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HALDEN BOLIGSENTER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BOLIGSENTER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11 987 142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746 312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645 451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3 149 283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5 734 904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BOLIGBYGGELAG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Busterudgata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1776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21 37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990 451 613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