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f678ee0c37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0e25da2d654261"/>
  </p:sldMasterIdLst>
  <p:sldIdLst>
    <p:sldId xmlns:r="http://schemas.openxmlformats.org/officeDocument/2006/relationships" id="256" r:id="R835de86aa2ee4153"/>
    <p:sldId xmlns:r="http://schemas.openxmlformats.org/officeDocument/2006/relationships" id="257" r:id="R3fb3b0c020cb406d"/>
    <p:sldId xmlns:r="http://schemas.openxmlformats.org/officeDocument/2006/relationships" id="258" r:id="Rdbf2b1e0a7924b63"/>
    <p:sldId xmlns:r="http://schemas.openxmlformats.org/officeDocument/2006/relationships" id="259" r:id="R7ac51acc29154bb0"/>
    <p:sldId xmlns:r="http://schemas.openxmlformats.org/officeDocument/2006/relationships" id="260" r:id="Rc7578293859e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e25da2d654261" /><Relationship Type="http://schemas.openxmlformats.org/officeDocument/2006/relationships/slide" Target="/ppt/slides/slide1.xml" Id="R835de86aa2ee4153" /><Relationship Type="http://schemas.openxmlformats.org/officeDocument/2006/relationships/slide" Target="/ppt/slides/slide2.xml" Id="R3fb3b0c020cb406d" /><Relationship Type="http://schemas.openxmlformats.org/officeDocument/2006/relationships/slide" Target="/ppt/slides/slide3.xml" Id="Rdbf2b1e0a7924b63" /><Relationship Type="http://schemas.openxmlformats.org/officeDocument/2006/relationships/slide" Target="/ppt/slides/slide4.xml" Id="R7ac51acc29154bb0" /><Relationship Type="http://schemas.openxmlformats.org/officeDocument/2006/relationships/slide" Target="/ppt/slides/slide5.xml" Id="Rc7578293859e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5ac74a92d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d587b25904c06" /><Relationship Type="http://schemas.openxmlformats.org/officeDocument/2006/relationships/theme" Target="/ppt/slideMasters/theme/theme1.xml" Id="R83711084e7c04d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d587b2590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5ebc2cd7844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5387c69f544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f518dd60545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d8fdf6dc1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56b4fe943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