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8c1efa1ec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4850977c147f4"/>
  </p:sldMasterIdLst>
  <p:sldIdLst>
    <p:sldId xmlns:r="http://schemas.openxmlformats.org/officeDocument/2006/relationships" id="256" r:id="Rdef8483430844b48"/>
    <p:sldId xmlns:r="http://schemas.openxmlformats.org/officeDocument/2006/relationships" id="257" r:id="Rd02307b6acdf4b1b"/>
    <p:sldId xmlns:r="http://schemas.openxmlformats.org/officeDocument/2006/relationships" id="258" r:id="R53f2a472d723438e"/>
    <p:sldId xmlns:r="http://schemas.openxmlformats.org/officeDocument/2006/relationships" id="259" r:id="R8fa62f7dc6674797"/>
    <p:sldId xmlns:r="http://schemas.openxmlformats.org/officeDocument/2006/relationships" id="260" r:id="R9fb37051750046d5"/>
    <p:sldId xmlns:r="http://schemas.openxmlformats.org/officeDocument/2006/relationships" id="261" r:id="R88adba5f0a7845c2"/>
    <p:sldId xmlns:r="http://schemas.openxmlformats.org/officeDocument/2006/relationships" id="262" r:id="R7ab5867c2e2a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4850977c147f4" /><Relationship Type="http://schemas.openxmlformats.org/officeDocument/2006/relationships/slide" Target="/ppt/slides/slide1.xml" Id="Rdef8483430844b48" /><Relationship Type="http://schemas.openxmlformats.org/officeDocument/2006/relationships/slide" Target="/ppt/slides/slide2.xml" Id="Rd02307b6acdf4b1b" /><Relationship Type="http://schemas.openxmlformats.org/officeDocument/2006/relationships/slide" Target="/ppt/slides/slide3.xml" Id="R53f2a472d723438e" /><Relationship Type="http://schemas.openxmlformats.org/officeDocument/2006/relationships/slide" Target="/ppt/slides/slide4.xml" Id="R8fa62f7dc6674797" /><Relationship Type="http://schemas.openxmlformats.org/officeDocument/2006/relationships/slide" Target="/ppt/slides/slide5.xml" Id="R9fb37051750046d5" /><Relationship Type="http://schemas.openxmlformats.org/officeDocument/2006/relationships/slide" Target="/ppt/slides/slide6.xml" Id="R88adba5f0a7845c2" /><Relationship Type="http://schemas.openxmlformats.org/officeDocument/2006/relationships/slide" Target="/ppt/slides/slide7.xml" Id="R7ab5867c2e2a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746da98ac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77e5cb89d4546" /><Relationship Type="http://schemas.openxmlformats.org/officeDocument/2006/relationships/theme" Target="/ppt/slideMasters/theme/theme1.xml" Id="R2673304f4bb9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77e5cb89d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e7bffc7d43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eaead047a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e135b039b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da2cbaac9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87aa0bdb9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756a88add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fa117ee06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