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33732274e3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10a2c660d04bdb"/>
  </p:sldMasterIdLst>
  <p:sldIdLst>
    <p:sldId xmlns:r="http://schemas.openxmlformats.org/officeDocument/2006/relationships" id="256" r:id="R9ee71456b7bb434e"/>
    <p:sldId xmlns:r="http://schemas.openxmlformats.org/officeDocument/2006/relationships" id="257" r:id="Rcc46c0f203ef4a59"/>
    <p:sldId xmlns:r="http://schemas.openxmlformats.org/officeDocument/2006/relationships" id="258" r:id="Rc7d5eebb6974490d"/>
    <p:sldId xmlns:r="http://schemas.openxmlformats.org/officeDocument/2006/relationships" id="259" r:id="R819b81557e1c478c"/>
    <p:sldId xmlns:r="http://schemas.openxmlformats.org/officeDocument/2006/relationships" id="260" r:id="Rc2eb80636fba47d3"/>
    <p:sldId xmlns:r="http://schemas.openxmlformats.org/officeDocument/2006/relationships" id="261" r:id="Rb4a254e9ddad43ec"/>
    <p:sldId xmlns:r="http://schemas.openxmlformats.org/officeDocument/2006/relationships" id="262" r:id="R39353f77cae549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10a2c660d04bdb" /><Relationship Type="http://schemas.openxmlformats.org/officeDocument/2006/relationships/slide" Target="/ppt/slides/slide1.xml" Id="R9ee71456b7bb434e" /><Relationship Type="http://schemas.openxmlformats.org/officeDocument/2006/relationships/slide" Target="/ppt/slides/slide2.xml" Id="Rcc46c0f203ef4a59" /><Relationship Type="http://schemas.openxmlformats.org/officeDocument/2006/relationships/slide" Target="/ppt/slides/slide3.xml" Id="Rc7d5eebb6974490d" /><Relationship Type="http://schemas.openxmlformats.org/officeDocument/2006/relationships/slide" Target="/ppt/slides/slide4.xml" Id="R819b81557e1c478c" /><Relationship Type="http://schemas.openxmlformats.org/officeDocument/2006/relationships/slide" Target="/ppt/slides/slide5.xml" Id="Rc2eb80636fba47d3" /><Relationship Type="http://schemas.openxmlformats.org/officeDocument/2006/relationships/slide" Target="/ppt/slides/slide6.xml" Id="Rb4a254e9ddad43ec" /><Relationship Type="http://schemas.openxmlformats.org/officeDocument/2006/relationships/slide" Target="/ppt/slides/slide7.xml" Id="R39353f77cae549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0f43f80fc7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8219520654e23" /><Relationship Type="http://schemas.openxmlformats.org/officeDocument/2006/relationships/theme" Target="/ppt/slideMasters/theme/theme1.xml" Id="Re4e1aa3e51254e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08219520654e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e8450a2db41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ef0b74bda45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435fdb13e44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c783682afd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abc7151b7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a5527d2f140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e16940018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INSTALLASJON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15 363 278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246 896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4 715 577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7 708 045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ASLE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ÅGE INGOLF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GUNHILD SIGRUN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61 02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www.arcticinstallasjon.no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990 513 821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INSTALLASJON AS</a:t>
            </a:r>
          </a:p>
        </p:txBody>
      </p:sp>
    </p:spTree>
  </p:cSld>
  <p:clrMapOvr>
    <a:masterClrMapping xmlns:a="http://schemas.openxmlformats.org/drawingml/2006/main"/>
  </p:clrMapOvr>
</p:sld>
</file>