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fe9a62c69e04c5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695680bc1bc40a5"/>
  </p:sldMasterIdLst>
  <p:sldIdLst>
    <p:sldId xmlns:r="http://schemas.openxmlformats.org/officeDocument/2006/relationships" id="256" r:id="R6911f6ea875641b3"/>
    <p:sldId xmlns:r="http://schemas.openxmlformats.org/officeDocument/2006/relationships" id="257" r:id="R4a2912e677fa49e4"/>
    <p:sldId xmlns:r="http://schemas.openxmlformats.org/officeDocument/2006/relationships" id="258" r:id="R4627669793b94fc0"/>
    <p:sldId xmlns:r="http://schemas.openxmlformats.org/officeDocument/2006/relationships" id="259" r:id="Rc686ded65f9849fb"/>
    <p:sldId xmlns:r="http://schemas.openxmlformats.org/officeDocument/2006/relationships" id="260" r:id="R8abed14a95424ac8"/>
    <p:sldId xmlns:r="http://schemas.openxmlformats.org/officeDocument/2006/relationships" id="261" r:id="R307c4357071e4ac1"/>
    <p:sldId xmlns:r="http://schemas.openxmlformats.org/officeDocument/2006/relationships" id="262" r:id="R7d642bbbb3cd484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695680bc1bc40a5" /><Relationship Type="http://schemas.openxmlformats.org/officeDocument/2006/relationships/slide" Target="/ppt/slides/slide1.xml" Id="R6911f6ea875641b3" /><Relationship Type="http://schemas.openxmlformats.org/officeDocument/2006/relationships/slide" Target="/ppt/slides/slide2.xml" Id="R4a2912e677fa49e4" /><Relationship Type="http://schemas.openxmlformats.org/officeDocument/2006/relationships/slide" Target="/ppt/slides/slide3.xml" Id="R4627669793b94fc0" /><Relationship Type="http://schemas.openxmlformats.org/officeDocument/2006/relationships/slide" Target="/ppt/slides/slide4.xml" Id="Rc686ded65f9849fb" /><Relationship Type="http://schemas.openxmlformats.org/officeDocument/2006/relationships/slide" Target="/ppt/slides/slide5.xml" Id="R8abed14a95424ac8" /><Relationship Type="http://schemas.openxmlformats.org/officeDocument/2006/relationships/slide" Target="/ppt/slides/slide6.xml" Id="R307c4357071e4ac1" /><Relationship Type="http://schemas.openxmlformats.org/officeDocument/2006/relationships/slide" Target="/ppt/slides/slide7.xml" Id="R7d642bbbb3cd484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d509639bb33411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b5ad55b44d4de0" /><Relationship Type="http://schemas.openxmlformats.org/officeDocument/2006/relationships/theme" Target="/ppt/slideMasters/theme/theme1.xml" Id="R6c65de633ca5495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1b5ad55b44d4de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eafe33264c4fa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140fb9a7644a1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5c857fcf6749f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1d7a26bf7e427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71c67990d0427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fbb40e5b58428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ab9321f043495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BJØRN AKRE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AKRE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BJØRN AKRE AS ble etablert [år] og holder til i Eidsvoll Verk.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AKRE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AKRE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AKRE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−1 264 639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−1 304 615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679 997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679 997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AKRE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AKRE BJØRN MARTIN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AKRE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Sundavegen 183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2074 Eidsvoll Verk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www.bjornakre.no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990 612 021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AKRE AS</a:t>
            </a:r>
          </a:p>
        </p:txBody>
      </p:sp>
    </p:spTree>
  </p:cSld>
  <p:clrMapOvr>
    <a:masterClrMapping xmlns:a="http://schemas.openxmlformats.org/drawingml/2006/main"/>
  </p:clrMapOvr>
</p:sld>
</file>