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4737cd989249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a5029721eb434e"/>
  </p:sldMasterIdLst>
  <p:sldIdLst>
    <p:sldId xmlns:r="http://schemas.openxmlformats.org/officeDocument/2006/relationships" id="256" r:id="R4b99f61e4fa54691"/>
    <p:sldId xmlns:r="http://schemas.openxmlformats.org/officeDocument/2006/relationships" id="257" r:id="R31e25acc24c34224"/>
    <p:sldId xmlns:r="http://schemas.openxmlformats.org/officeDocument/2006/relationships" id="258" r:id="Re9554ebea1834496"/>
    <p:sldId xmlns:r="http://schemas.openxmlformats.org/officeDocument/2006/relationships" id="259" r:id="Rc0856d9c8d3949ab"/>
    <p:sldId xmlns:r="http://schemas.openxmlformats.org/officeDocument/2006/relationships" id="260" r:id="Rbb783646635f4196"/>
    <p:sldId xmlns:r="http://schemas.openxmlformats.org/officeDocument/2006/relationships" id="261" r:id="R7304e998579d4623"/>
    <p:sldId xmlns:r="http://schemas.openxmlformats.org/officeDocument/2006/relationships" id="262" r:id="Reb3b370067554c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5029721eb434e" /><Relationship Type="http://schemas.openxmlformats.org/officeDocument/2006/relationships/slide" Target="/ppt/slides/slide1.xml" Id="R4b99f61e4fa54691" /><Relationship Type="http://schemas.openxmlformats.org/officeDocument/2006/relationships/slide" Target="/ppt/slides/slide2.xml" Id="R31e25acc24c34224" /><Relationship Type="http://schemas.openxmlformats.org/officeDocument/2006/relationships/slide" Target="/ppt/slides/slide3.xml" Id="Re9554ebea1834496" /><Relationship Type="http://schemas.openxmlformats.org/officeDocument/2006/relationships/slide" Target="/ppt/slides/slide4.xml" Id="Rc0856d9c8d3949ab" /><Relationship Type="http://schemas.openxmlformats.org/officeDocument/2006/relationships/slide" Target="/ppt/slides/slide5.xml" Id="Rbb783646635f4196" /><Relationship Type="http://schemas.openxmlformats.org/officeDocument/2006/relationships/slide" Target="/ppt/slides/slide6.xml" Id="R7304e998579d4623" /><Relationship Type="http://schemas.openxmlformats.org/officeDocument/2006/relationships/slide" Target="/ppt/slides/slide7.xml" Id="Reb3b370067554c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220c0af6743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a2c48e3b34cb2" /><Relationship Type="http://schemas.openxmlformats.org/officeDocument/2006/relationships/theme" Target="/ppt/slideMasters/theme/theme1.xml" Id="R5af820d969fa46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a2c48e3b34c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130b4d3494c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4240b9d63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cf20b33bb49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acf4a91ea4f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e864ef8924b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d3f3c26c74d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1ba9fefbe42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BRØNN OG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BRØNN OG GRAVESERVICE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30 027 466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8 786 332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GURIGARD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HOVDEGARD TORBJØRN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KASLEGARD BIRGER EMBRIK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SKARSGARD SVEINUNG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Haddingvegen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990 649 707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