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a8715d179f46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5aaac5451c4e23"/>
  </p:sldMasterIdLst>
  <p:sldIdLst>
    <p:sldId xmlns:r="http://schemas.openxmlformats.org/officeDocument/2006/relationships" id="256" r:id="R22450b4fdcac4f5f"/>
    <p:sldId xmlns:r="http://schemas.openxmlformats.org/officeDocument/2006/relationships" id="257" r:id="R664fb7c86ff546e7"/>
    <p:sldId xmlns:r="http://schemas.openxmlformats.org/officeDocument/2006/relationships" id="258" r:id="R6d1d0e7fc4f14484"/>
    <p:sldId xmlns:r="http://schemas.openxmlformats.org/officeDocument/2006/relationships" id="259" r:id="R77b0ae7eb588467e"/>
    <p:sldId xmlns:r="http://schemas.openxmlformats.org/officeDocument/2006/relationships" id="260" r:id="R24e4bfa8ee67486e"/>
    <p:sldId xmlns:r="http://schemas.openxmlformats.org/officeDocument/2006/relationships" id="261" r:id="R7a62e43cd1a7452c"/>
    <p:sldId xmlns:r="http://schemas.openxmlformats.org/officeDocument/2006/relationships" id="262" r:id="Ra984d26b45c84f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aaac5451c4e23" /><Relationship Type="http://schemas.openxmlformats.org/officeDocument/2006/relationships/slide" Target="/ppt/slides/slide1.xml" Id="R22450b4fdcac4f5f" /><Relationship Type="http://schemas.openxmlformats.org/officeDocument/2006/relationships/slide" Target="/ppt/slides/slide2.xml" Id="R664fb7c86ff546e7" /><Relationship Type="http://schemas.openxmlformats.org/officeDocument/2006/relationships/slide" Target="/ppt/slides/slide3.xml" Id="R6d1d0e7fc4f14484" /><Relationship Type="http://schemas.openxmlformats.org/officeDocument/2006/relationships/slide" Target="/ppt/slides/slide4.xml" Id="R77b0ae7eb588467e" /><Relationship Type="http://schemas.openxmlformats.org/officeDocument/2006/relationships/slide" Target="/ppt/slides/slide5.xml" Id="R24e4bfa8ee67486e" /><Relationship Type="http://schemas.openxmlformats.org/officeDocument/2006/relationships/slide" Target="/ppt/slides/slide6.xml" Id="R7a62e43cd1a7452c" /><Relationship Type="http://schemas.openxmlformats.org/officeDocument/2006/relationships/slide" Target="/ppt/slides/slide7.xml" Id="Ra984d26b45c84f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ab8907af243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364d582f0459b" /><Relationship Type="http://schemas.openxmlformats.org/officeDocument/2006/relationships/theme" Target="/ppt/slideMasters/theme/theme1.xml" Id="R56c1ca57ad444e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0364d582f045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74ca87e2846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917c0bff447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7892a1b254d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1fce069b04a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c37eb6e4243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ff13b17a249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e415d13834f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HALLINGDAL BRØNN OG GRAVESERVICE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HALLINGDAL BRØNN OG GRAVESERVICE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30 181 058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3 864 889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2 990 286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5 551 060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9 201 844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EMBRIK KASLEGARD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GURIGARD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SKARSGARD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HOVDEGARD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Haddingvegen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990 649 707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