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0ea374a31640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676780a2b9495a"/>
  </p:sldMasterIdLst>
  <p:sldIdLst>
    <p:sldId xmlns:r="http://schemas.openxmlformats.org/officeDocument/2006/relationships" id="256" r:id="Rfdb2a72f01d64261"/>
    <p:sldId xmlns:r="http://schemas.openxmlformats.org/officeDocument/2006/relationships" id="257" r:id="Rf55c8a0866674399"/>
    <p:sldId xmlns:r="http://schemas.openxmlformats.org/officeDocument/2006/relationships" id="258" r:id="R168a78c56f7a46a9"/>
    <p:sldId xmlns:r="http://schemas.openxmlformats.org/officeDocument/2006/relationships" id="259" r:id="R548d2da69f2b467c"/>
    <p:sldId xmlns:r="http://schemas.openxmlformats.org/officeDocument/2006/relationships" id="260" r:id="R01822a8a08d5479e"/>
    <p:sldId xmlns:r="http://schemas.openxmlformats.org/officeDocument/2006/relationships" id="261" r:id="R75df85f10fc645d6"/>
    <p:sldId xmlns:r="http://schemas.openxmlformats.org/officeDocument/2006/relationships" id="262" r:id="Rbca2037261904e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76780a2b9495a" /><Relationship Type="http://schemas.openxmlformats.org/officeDocument/2006/relationships/slide" Target="/ppt/slides/slide1.xml" Id="Rfdb2a72f01d64261" /><Relationship Type="http://schemas.openxmlformats.org/officeDocument/2006/relationships/slide" Target="/ppt/slides/slide2.xml" Id="Rf55c8a0866674399" /><Relationship Type="http://schemas.openxmlformats.org/officeDocument/2006/relationships/slide" Target="/ppt/slides/slide3.xml" Id="R168a78c56f7a46a9" /><Relationship Type="http://schemas.openxmlformats.org/officeDocument/2006/relationships/slide" Target="/ppt/slides/slide4.xml" Id="R548d2da69f2b467c" /><Relationship Type="http://schemas.openxmlformats.org/officeDocument/2006/relationships/slide" Target="/ppt/slides/slide5.xml" Id="R01822a8a08d5479e" /><Relationship Type="http://schemas.openxmlformats.org/officeDocument/2006/relationships/slide" Target="/ppt/slides/slide6.xml" Id="R75df85f10fc645d6" /><Relationship Type="http://schemas.openxmlformats.org/officeDocument/2006/relationships/slide" Target="/ppt/slides/slide7.xml" Id="Rbca2037261904e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be4fda9b5646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25993127349bf" /><Relationship Type="http://schemas.openxmlformats.org/officeDocument/2006/relationships/theme" Target="/ppt/slideMasters/theme/theme1.xml" Id="Rb21a025fa7c94f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925993127349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610af12184d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95137fe4e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16e7ba5c641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5f303d3ce4e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6565586724b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ddbf83c204e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f4b2e0dfb4c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