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04d1b4cae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1ec01fcdc43d0"/>
  </p:sldMasterIdLst>
  <p:sldIdLst>
    <p:sldId xmlns:r="http://schemas.openxmlformats.org/officeDocument/2006/relationships" id="256" r:id="R1d216d148b5b408d"/>
    <p:sldId xmlns:r="http://schemas.openxmlformats.org/officeDocument/2006/relationships" id="257" r:id="R50731c9ee6b84959"/>
    <p:sldId xmlns:r="http://schemas.openxmlformats.org/officeDocument/2006/relationships" id="258" r:id="R0e8c5993502c4f3b"/>
    <p:sldId xmlns:r="http://schemas.openxmlformats.org/officeDocument/2006/relationships" id="259" r:id="Rdeab6ab3ea8b4ba8"/>
    <p:sldId xmlns:r="http://schemas.openxmlformats.org/officeDocument/2006/relationships" id="260" r:id="R6513bec820024467"/>
    <p:sldId xmlns:r="http://schemas.openxmlformats.org/officeDocument/2006/relationships" id="261" r:id="R7a1c4d9944914f8d"/>
    <p:sldId xmlns:r="http://schemas.openxmlformats.org/officeDocument/2006/relationships" id="262" r:id="R31d7e9f80c8a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1ec01fcdc43d0" /><Relationship Type="http://schemas.openxmlformats.org/officeDocument/2006/relationships/slide" Target="/ppt/slides/slide1.xml" Id="R1d216d148b5b408d" /><Relationship Type="http://schemas.openxmlformats.org/officeDocument/2006/relationships/slide" Target="/ppt/slides/slide2.xml" Id="R50731c9ee6b84959" /><Relationship Type="http://schemas.openxmlformats.org/officeDocument/2006/relationships/slide" Target="/ppt/slides/slide3.xml" Id="R0e8c5993502c4f3b" /><Relationship Type="http://schemas.openxmlformats.org/officeDocument/2006/relationships/slide" Target="/ppt/slides/slide4.xml" Id="Rdeab6ab3ea8b4ba8" /><Relationship Type="http://schemas.openxmlformats.org/officeDocument/2006/relationships/slide" Target="/ppt/slides/slide5.xml" Id="R6513bec820024467" /><Relationship Type="http://schemas.openxmlformats.org/officeDocument/2006/relationships/slide" Target="/ppt/slides/slide6.xml" Id="R7a1c4d9944914f8d" /><Relationship Type="http://schemas.openxmlformats.org/officeDocument/2006/relationships/slide" Target="/ppt/slides/slide7.xml" Id="R31d7e9f80c8a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0d9875939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19bb37464920" /><Relationship Type="http://schemas.openxmlformats.org/officeDocument/2006/relationships/theme" Target="/ppt/slideMasters/theme/theme1.xml" Id="R0adb76e5c742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f19bb3746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7c30e532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f94a6ec7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f95369d4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d2858d66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191eeb9b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4c9eeac5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cca19eff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ANNIKA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HARALD NORDKLEV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