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38797852148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d928af47b04b2d"/>
  </p:sldMasterIdLst>
  <p:sldIdLst>
    <p:sldId xmlns:r="http://schemas.openxmlformats.org/officeDocument/2006/relationships" id="256" r:id="Rb8150ba3164a4874"/>
    <p:sldId xmlns:r="http://schemas.openxmlformats.org/officeDocument/2006/relationships" id="257" r:id="R68391c67ad944697"/>
    <p:sldId xmlns:r="http://schemas.openxmlformats.org/officeDocument/2006/relationships" id="258" r:id="Rab074e2b3d274fd7"/>
    <p:sldId xmlns:r="http://schemas.openxmlformats.org/officeDocument/2006/relationships" id="259" r:id="R2db949891d4a4938"/>
    <p:sldId xmlns:r="http://schemas.openxmlformats.org/officeDocument/2006/relationships" id="260" r:id="R563a289455054166"/>
    <p:sldId xmlns:r="http://schemas.openxmlformats.org/officeDocument/2006/relationships" id="261" r:id="R70c6b9f92ecc4907"/>
    <p:sldId xmlns:r="http://schemas.openxmlformats.org/officeDocument/2006/relationships" id="262" r:id="Ra4f2908b7cfb4c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d928af47b04b2d" /><Relationship Type="http://schemas.openxmlformats.org/officeDocument/2006/relationships/slide" Target="/ppt/slides/slide1.xml" Id="Rb8150ba3164a4874" /><Relationship Type="http://schemas.openxmlformats.org/officeDocument/2006/relationships/slide" Target="/ppt/slides/slide2.xml" Id="R68391c67ad944697" /><Relationship Type="http://schemas.openxmlformats.org/officeDocument/2006/relationships/slide" Target="/ppt/slides/slide3.xml" Id="Rab074e2b3d274fd7" /><Relationship Type="http://schemas.openxmlformats.org/officeDocument/2006/relationships/slide" Target="/ppt/slides/slide4.xml" Id="R2db949891d4a4938" /><Relationship Type="http://schemas.openxmlformats.org/officeDocument/2006/relationships/slide" Target="/ppt/slides/slide5.xml" Id="R563a289455054166" /><Relationship Type="http://schemas.openxmlformats.org/officeDocument/2006/relationships/slide" Target="/ppt/slides/slide6.xml" Id="R70c6b9f92ecc4907" /><Relationship Type="http://schemas.openxmlformats.org/officeDocument/2006/relationships/slide" Target="/ppt/slides/slide7.xml" Id="Ra4f2908b7cfb4c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2447afea949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4b50918ad48b7" /><Relationship Type="http://schemas.openxmlformats.org/officeDocument/2006/relationships/theme" Target="/ppt/slideMasters/theme/theme1.xml" Id="R54ec20cc477449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14b50918ad48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3535a088e42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41da18b1742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4e5fd433345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ae87d7f1540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694442d9f40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7253064bf48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ca8c2551c49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ANTIKVARISK RESTAURERINGSVERKSTED - ARV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ANTIKVARISK RESTAURERINGSVERKSTED - ARV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25 677 001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MOSLET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Rønningsbakken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torgeir@tradisjonsbygg-trondheim.no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