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d2e368acaa40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575e8e4da24b87"/>
  </p:sldMasterIdLst>
  <p:sldIdLst>
    <p:sldId xmlns:r="http://schemas.openxmlformats.org/officeDocument/2006/relationships" id="256" r:id="R184144569dc2494e"/>
    <p:sldId xmlns:r="http://schemas.openxmlformats.org/officeDocument/2006/relationships" id="257" r:id="R3cd7bf34287041a6"/>
    <p:sldId xmlns:r="http://schemas.openxmlformats.org/officeDocument/2006/relationships" id="258" r:id="Rf7141660995142a4"/>
    <p:sldId xmlns:r="http://schemas.openxmlformats.org/officeDocument/2006/relationships" id="259" r:id="Rfa9028eab74e4d43"/>
    <p:sldId xmlns:r="http://schemas.openxmlformats.org/officeDocument/2006/relationships" id="260" r:id="Ra8411a3cb9df4473"/>
    <p:sldId xmlns:r="http://schemas.openxmlformats.org/officeDocument/2006/relationships" id="261" r:id="Raa8b0f544fe9447a"/>
    <p:sldId xmlns:r="http://schemas.openxmlformats.org/officeDocument/2006/relationships" id="262" r:id="R33876a2f18a843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575e8e4da24b87" /><Relationship Type="http://schemas.openxmlformats.org/officeDocument/2006/relationships/slide" Target="/ppt/slides/slide1.xml" Id="R184144569dc2494e" /><Relationship Type="http://schemas.openxmlformats.org/officeDocument/2006/relationships/slide" Target="/ppt/slides/slide2.xml" Id="R3cd7bf34287041a6" /><Relationship Type="http://schemas.openxmlformats.org/officeDocument/2006/relationships/slide" Target="/ppt/slides/slide3.xml" Id="Rf7141660995142a4" /><Relationship Type="http://schemas.openxmlformats.org/officeDocument/2006/relationships/slide" Target="/ppt/slides/slide4.xml" Id="Rfa9028eab74e4d43" /><Relationship Type="http://schemas.openxmlformats.org/officeDocument/2006/relationships/slide" Target="/ppt/slides/slide5.xml" Id="Ra8411a3cb9df4473" /><Relationship Type="http://schemas.openxmlformats.org/officeDocument/2006/relationships/slide" Target="/ppt/slides/slide6.xml" Id="Raa8b0f544fe9447a" /><Relationship Type="http://schemas.openxmlformats.org/officeDocument/2006/relationships/slide" Target="/ppt/slides/slide7.xml" Id="R33876a2f18a843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b83f24f9fc43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7134bf0b94312" /><Relationship Type="http://schemas.openxmlformats.org/officeDocument/2006/relationships/theme" Target="/ppt/slideMasters/theme/theme1.xml" Id="R99be4a702bd648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7134bf0b943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6af7604b144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5752e5c1445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8570ed0aa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ba97c4f6b42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e9134ede243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bee167b5c4f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3448db7d740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FEVANG RØR &amp;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RØR &amp; MONTERING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4 928 453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−225 060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1 412 737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1 972 548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Borgeskogsvingen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kjellgunnar@fevang.biz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fevangror.no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990 725 721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FEVANG RØR &amp; MONTERING AS</a:t>
            </a:r>
          </a:p>
        </p:txBody>
      </p:sp>
    </p:spTree>
  </p:cSld>
  <p:clrMapOvr>
    <a:masterClrMapping xmlns:a="http://schemas.openxmlformats.org/drawingml/2006/main"/>
  </p:clrMapOvr>
</p:sld>
</file>