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65f15db01244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2a03e2ab834873"/>
  </p:sldMasterIdLst>
  <p:sldIdLst>
    <p:sldId xmlns:r="http://schemas.openxmlformats.org/officeDocument/2006/relationships" id="256" r:id="R9260d73d9ce64ace"/>
    <p:sldId xmlns:r="http://schemas.openxmlformats.org/officeDocument/2006/relationships" id="257" r:id="Ra87546dca0e94107"/>
    <p:sldId xmlns:r="http://schemas.openxmlformats.org/officeDocument/2006/relationships" id="258" r:id="Rf68fa96807784e2b"/>
    <p:sldId xmlns:r="http://schemas.openxmlformats.org/officeDocument/2006/relationships" id="259" r:id="Rf542dd57bb8e4765"/>
    <p:sldId xmlns:r="http://schemas.openxmlformats.org/officeDocument/2006/relationships" id="260" r:id="R796986ef8df74cc8"/>
    <p:sldId xmlns:r="http://schemas.openxmlformats.org/officeDocument/2006/relationships" id="261" r:id="Rd4c8c6a8219d486f"/>
    <p:sldId xmlns:r="http://schemas.openxmlformats.org/officeDocument/2006/relationships" id="262" r:id="R7e2a4b4c97c247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2a03e2ab834873" /><Relationship Type="http://schemas.openxmlformats.org/officeDocument/2006/relationships/slide" Target="/ppt/slides/slide1.xml" Id="R9260d73d9ce64ace" /><Relationship Type="http://schemas.openxmlformats.org/officeDocument/2006/relationships/slide" Target="/ppt/slides/slide2.xml" Id="Ra87546dca0e94107" /><Relationship Type="http://schemas.openxmlformats.org/officeDocument/2006/relationships/slide" Target="/ppt/slides/slide3.xml" Id="Rf68fa96807784e2b" /><Relationship Type="http://schemas.openxmlformats.org/officeDocument/2006/relationships/slide" Target="/ppt/slides/slide4.xml" Id="Rf542dd57bb8e4765" /><Relationship Type="http://schemas.openxmlformats.org/officeDocument/2006/relationships/slide" Target="/ppt/slides/slide5.xml" Id="R796986ef8df74cc8" /><Relationship Type="http://schemas.openxmlformats.org/officeDocument/2006/relationships/slide" Target="/ppt/slides/slide6.xml" Id="Rd4c8c6a8219d486f" /><Relationship Type="http://schemas.openxmlformats.org/officeDocument/2006/relationships/slide" Target="/ppt/slides/slide7.xml" Id="R7e2a4b4c97c247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07568fe7e548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b88e871004934" /><Relationship Type="http://schemas.openxmlformats.org/officeDocument/2006/relationships/theme" Target="/ppt/slideMasters/theme/theme1.xml" Id="R073d61b83b1e46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7b88e8710049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d1abae64649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ace0c00294f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4479af39541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73763637a4d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38fc99fc64d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5f9cf84e746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c394611a449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PHAM VVS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PHAM VVS &amp;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320 081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319 957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PHAM THUAN HUU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990 741 549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