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0e9c3930d947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f2c5e003fe45b6"/>
  </p:sldMasterIdLst>
  <p:sldIdLst>
    <p:sldId xmlns:r="http://schemas.openxmlformats.org/officeDocument/2006/relationships" id="256" r:id="R4afa6f17176247e4"/>
    <p:sldId xmlns:r="http://schemas.openxmlformats.org/officeDocument/2006/relationships" id="257" r:id="R35d2a411a1974aac"/>
    <p:sldId xmlns:r="http://schemas.openxmlformats.org/officeDocument/2006/relationships" id="258" r:id="R4d0e29140a574fbc"/>
    <p:sldId xmlns:r="http://schemas.openxmlformats.org/officeDocument/2006/relationships" id="259" r:id="Rd5f8ed78f32342af"/>
    <p:sldId xmlns:r="http://schemas.openxmlformats.org/officeDocument/2006/relationships" id="260" r:id="Ra16cca3a00884ac8"/>
    <p:sldId xmlns:r="http://schemas.openxmlformats.org/officeDocument/2006/relationships" id="261" r:id="R00309b53e10d4459"/>
    <p:sldId xmlns:r="http://schemas.openxmlformats.org/officeDocument/2006/relationships" id="262" r:id="Rac11289a22734c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2c5e003fe45b6" /><Relationship Type="http://schemas.openxmlformats.org/officeDocument/2006/relationships/slide" Target="/ppt/slides/slide1.xml" Id="R4afa6f17176247e4" /><Relationship Type="http://schemas.openxmlformats.org/officeDocument/2006/relationships/slide" Target="/ppt/slides/slide2.xml" Id="R35d2a411a1974aac" /><Relationship Type="http://schemas.openxmlformats.org/officeDocument/2006/relationships/slide" Target="/ppt/slides/slide3.xml" Id="R4d0e29140a574fbc" /><Relationship Type="http://schemas.openxmlformats.org/officeDocument/2006/relationships/slide" Target="/ppt/slides/slide4.xml" Id="Rd5f8ed78f32342af" /><Relationship Type="http://schemas.openxmlformats.org/officeDocument/2006/relationships/slide" Target="/ppt/slides/slide5.xml" Id="Ra16cca3a00884ac8" /><Relationship Type="http://schemas.openxmlformats.org/officeDocument/2006/relationships/slide" Target="/ppt/slides/slide6.xml" Id="R00309b53e10d4459" /><Relationship Type="http://schemas.openxmlformats.org/officeDocument/2006/relationships/slide" Target="/ppt/slides/slide7.xml" Id="Rac11289a22734c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08ad7159c46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13b5c0d3546dd" /><Relationship Type="http://schemas.openxmlformats.org/officeDocument/2006/relationships/theme" Target="/ppt/slideMasters/theme/theme1.xml" Id="R4c24b906e07a4c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913b5c0d3546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ae7baeb3746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506ab8ce24f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9983e13d344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62cafd2b04d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df66a1f4e45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b850c43a64e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404ccd7494b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HÆREM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HÆREM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33 046 569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Bleikerhaugen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50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oystein@haerem.no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