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c020410fb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9ee7bd62f4420"/>
  </p:sldMasterIdLst>
  <p:sldIdLst>
    <p:sldId xmlns:r="http://schemas.openxmlformats.org/officeDocument/2006/relationships" id="256" r:id="R1ad9416217584fe7"/>
    <p:sldId xmlns:r="http://schemas.openxmlformats.org/officeDocument/2006/relationships" id="257" r:id="R3635ccb948674890"/>
    <p:sldId xmlns:r="http://schemas.openxmlformats.org/officeDocument/2006/relationships" id="258" r:id="R3ea9d2a642a546ad"/>
    <p:sldId xmlns:r="http://schemas.openxmlformats.org/officeDocument/2006/relationships" id="259" r:id="Rcb386a42f7064ee5"/>
    <p:sldId xmlns:r="http://schemas.openxmlformats.org/officeDocument/2006/relationships" id="260" r:id="R36bb743148cf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9ee7bd62f4420" /><Relationship Type="http://schemas.openxmlformats.org/officeDocument/2006/relationships/slide" Target="/ppt/slides/slide1.xml" Id="R1ad9416217584fe7" /><Relationship Type="http://schemas.openxmlformats.org/officeDocument/2006/relationships/slide" Target="/ppt/slides/slide2.xml" Id="R3635ccb948674890" /><Relationship Type="http://schemas.openxmlformats.org/officeDocument/2006/relationships/slide" Target="/ppt/slides/slide3.xml" Id="R3ea9d2a642a546ad" /><Relationship Type="http://schemas.openxmlformats.org/officeDocument/2006/relationships/slide" Target="/ppt/slides/slide4.xml" Id="Rcb386a42f7064ee5" /><Relationship Type="http://schemas.openxmlformats.org/officeDocument/2006/relationships/slide" Target="/ppt/slides/slide5.xml" Id="R36bb743148cf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2abfd0689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174ee825417d" /><Relationship Type="http://schemas.openxmlformats.org/officeDocument/2006/relationships/theme" Target="/ppt/slideMasters/theme/theme1.xml" Id="Rf18068694b78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5174ee825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c16b5468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19aa3fda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613bdb2f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23b8dc99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106779f8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