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6831f9af84e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91faaca8b4bc0"/>
  </p:sldMasterIdLst>
  <p:sldIdLst>
    <p:sldId xmlns:r="http://schemas.openxmlformats.org/officeDocument/2006/relationships" id="256" r:id="R5d49a9ca7fdb479d"/>
    <p:sldId xmlns:r="http://schemas.openxmlformats.org/officeDocument/2006/relationships" id="257" r:id="Rff275ccd62e1427c"/>
    <p:sldId xmlns:r="http://schemas.openxmlformats.org/officeDocument/2006/relationships" id="258" r:id="Rbd8cf521aba0422c"/>
    <p:sldId xmlns:r="http://schemas.openxmlformats.org/officeDocument/2006/relationships" id="259" r:id="Rf143ba1ca8dc4062"/>
    <p:sldId xmlns:r="http://schemas.openxmlformats.org/officeDocument/2006/relationships" id="260" r:id="R7be782d441c54a12"/>
    <p:sldId xmlns:r="http://schemas.openxmlformats.org/officeDocument/2006/relationships" id="261" r:id="R3441cb3061204b5c"/>
    <p:sldId xmlns:r="http://schemas.openxmlformats.org/officeDocument/2006/relationships" id="262" r:id="R27114a77b15746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91faaca8b4bc0" /><Relationship Type="http://schemas.openxmlformats.org/officeDocument/2006/relationships/slide" Target="/ppt/slides/slide1.xml" Id="R5d49a9ca7fdb479d" /><Relationship Type="http://schemas.openxmlformats.org/officeDocument/2006/relationships/slide" Target="/ppt/slides/slide2.xml" Id="Rff275ccd62e1427c" /><Relationship Type="http://schemas.openxmlformats.org/officeDocument/2006/relationships/slide" Target="/ppt/slides/slide3.xml" Id="Rbd8cf521aba0422c" /><Relationship Type="http://schemas.openxmlformats.org/officeDocument/2006/relationships/slide" Target="/ppt/slides/slide4.xml" Id="Rf143ba1ca8dc4062" /><Relationship Type="http://schemas.openxmlformats.org/officeDocument/2006/relationships/slide" Target="/ppt/slides/slide5.xml" Id="R7be782d441c54a12" /><Relationship Type="http://schemas.openxmlformats.org/officeDocument/2006/relationships/slide" Target="/ppt/slides/slide6.xml" Id="R3441cb3061204b5c" /><Relationship Type="http://schemas.openxmlformats.org/officeDocument/2006/relationships/slide" Target="/ppt/slides/slide7.xml" Id="R27114a77b15746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794f1240847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4e09e707040fe" /><Relationship Type="http://schemas.openxmlformats.org/officeDocument/2006/relationships/theme" Target="/ppt/slideMasters/theme/theme1.xml" Id="Rc62646de99d9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74e09e7070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ab7063511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13211219b4b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9e669a37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4bb7a090344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e491b7637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1e8f25a10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a457559d0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