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ab9508605b4f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e52ef2f8294547"/>
  </p:sldMasterIdLst>
  <p:sldIdLst>
    <p:sldId xmlns:r="http://schemas.openxmlformats.org/officeDocument/2006/relationships" id="256" r:id="R13d216948ad14491"/>
    <p:sldId xmlns:r="http://schemas.openxmlformats.org/officeDocument/2006/relationships" id="257" r:id="R0b748828e6aa4896"/>
    <p:sldId xmlns:r="http://schemas.openxmlformats.org/officeDocument/2006/relationships" id="258" r:id="R45dc85e050594d37"/>
    <p:sldId xmlns:r="http://schemas.openxmlformats.org/officeDocument/2006/relationships" id="259" r:id="R6911f937e7f24465"/>
    <p:sldId xmlns:r="http://schemas.openxmlformats.org/officeDocument/2006/relationships" id="260" r:id="R6c3b3181e51d4c38"/>
    <p:sldId xmlns:r="http://schemas.openxmlformats.org/officeDocument/2006/relationships" id="261" r:id="Rce121614556b444f"/>
    <p:sldId xmlns:r="http://schemas.openxmlformats.org/officeDocument/2006/relationships" id="262" r:id="R747f2b8bbcc847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52ef2f8294547" /><Relationship Type="http://schemas.openxmlformats.org/officeDocument/2006/relationships/slide" Target="/ppt/slides/slide1.xml" Id="R13d216948ad14491" /><Relationship Type="http://schemas.openxmlformats.org/officeDocument/2006/relationships/slide" Target="/ppt/slides/slide2.xml" Id="R0b748828e6aa4896" /><Relationship Type="http://schemas.openxmlformats.org/officeDocument/2006/relationships/slide" Target="/ppt/slides/slide3.xml" Id="R45dc85e050594d37" /><Relationship Type="http://schemas.openxmlformats.org/officeDocument/2006/relationships/slide" Target="/ppt/slides/slide4.xml" Id="R6911f937e7f24465" /><Relationship Type="http://schemas.openxmlformats.org/officeDocument/2006/relationships/slide" Target="/ppt/slides/slide5.xml" Id="R6c3b3181e51d4c38" /><Relationship Type="http://schemas.openxmlformats.org/officeDocument/2006/relationships/slide" Target="/ppt/slides/slide6.xml" Id="Rce121614556b444f" /><Relationship Type="http://schemas.openxmlformats.org/officeDocument/2006/relationships/slide" Target="/ppt/slides/slide7.xml" Id="R747f2b8bbcc847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d51680d984f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3fc69a6e74537" /><Relationship Type="http://schemas.openxmlformats.org/officeDocument/2006/relationships/theme" Target="/ppt/slideMasters/theme/theme1.xml" Id="R7f13fec4d5a542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e3fc69a6e745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8fe1a5d5447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66674ba5149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aab80d8a848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b34e711624c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79af64e90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cd6011da74e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b8be74c4440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KOMPETANSE AS ble etablert [år] og holder til i Midsund.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35 388 426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1 392 899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3 871 174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11 778 127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IVAN TANGEN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JONNY MAGERØY GODØ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ARNE SLETTEN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STØLEN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TANGEN GRIMELID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ORSETH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Lyngjavegen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6475 Midsund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67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post@bygg-kompetanse.no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www.bygg-kompetanse.no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991 069 402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KOMPETANSE AS</a:t>
            </a:r>
          </a:p>
        </p:txBody>
      </p:sp>
    </p:spTree>
  </p:cSld>
  <p:clrMapOvr>
    <a:masterClrMapping xmlns:a="http://schemas.openxmlformats.org/drawingml/2006/main"/>
  </p:clrMapOvr>
</p:sld>
</file>