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588e0fe60849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9f72dbb1aa4b30"/>
  </p:sldMasterIdLst>
  <p:sldIdLst>
    <p:sldId xmlns:r="http://schemas.openxmlformats.org/officeDocument/2006/relationships" id="256" r:id="R07981f15835f47c7"/>
    <p:sldId xmlns:r="http://schemas.openxmlformats.org/officeDocument/2006/relationships" id="257" r:id="Rd3ab72b71cd24c01"/>
    <p:sldId xmlns:r="http://schemas.openxmlformats.org/officeDocument/2006/relationships" id="258" r:id="R5e312dddef5a4fe3"/>
    <p:sldId xmlns:r="http://schemas.openxmlformats.org/officeDocument/2006/relationships" id="259" r:id="Ra8060ad7c5ff48bd"/>
    <p:sldId xmlns:r="http://schemas.openxmlformats.org/officeDocument/2006/relationships" id="260" r:id="Rb3504ba5f077450a"/>
    <p:sldId xmlns:r="http://schemas.openxmlformats.org/officeDocument/2006/relationships" id="261" r:id="Rf58a07abd3b6453c"/>
    <p:sldId xmlns:r="http://schemas.openxmlformats.org/officeDocument/2006/relationships" id="262" r:id="Rd42cc9eaf30c47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9f72dbb1aa4b30" /><Relationship Type="http://schemas.openxmlformats.org/officeDocument/2006/relationships/slide" Target="/ppt/slides/slide1.xml" Id="R07981f15835f47c7" /><Relationship Type="http://schemas.openxmlformats.org/officeDocument/2006/relationships/slide" Target="/ppt/slides/slide2.xml" Id="Rd3ab72b71cd24c01" /><Relationship Type="http://schemas.openxmlformats.org/officeDocument/2006/relationships/slide" Target="/ppt/slides/slide3.xml" Id="R5e312dddef5a4fe3" /><Relationship Type="http://schemas.openxmlformats.org/officeDocument/2006/relationships/slide" Target="/ppt/slides/slide4.xml" Id="Ra8060ad7c5ff48bd" /><Relationship Type="http://schemas.openxmlformats.org/officeDocument/2006/relationships/slide" Target="/ppt/slides/slide5.xml" Id="Rb3504ba5f077450a" /><Relationship Type="http://schemas.openxmlformats.org/officeDocument/2006/relationships/slide" Target="/ppt/slides/slide6.xml" Id="Rf58a07abd3b6453c" /><Relationship Type="http://schemas.openxmlformats.org/officeDocument/2006/relationships/slide" Target="/ppt/slides/slide7.xml" Id="Rd42cc9eaf30c47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550000bda14c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4586488f04a74" /><Relationship Type="http://schemas.openxmlformats.org/officeDocument/2006/relationships/theme" Target="/ppt/slideMasters/theme/theme1.xml" Id="R773db2b8609845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e4586488f04a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efd8d07e44b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4b4e3376e41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6510f6cee4b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c2823243943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0ba7f059741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c31cb37ca48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f73104d204b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KOMPETANSE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35 388 426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1 972 382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1 392 899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3 871 174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11 778 127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JONNY MAGERØY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RØBERG KAI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PER ARNE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STÅLE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IVAN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Lyngjavegen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67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991 069 402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