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82c8d927a849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2f31a1d8fb44bf"/>
  </p:sldMasterIdLst>
  <p:sldIdLst>
    <p:sldId xmlns:r="http://schemas.openxmlformats.org/officeDocument/2006/relationships" id="256" r:id="Rd6062b06a37d4545"/>
    <p:sldId xmlns:r="http://schemas.openxmlformats.org/officeDocument/2006/relationships" id="257" r:id="R162767c92c6c4ba3"/>
    <p:sldId xmlns:r="http://schemas.openxmlformats.org/officeDocument/2006/relationships" id="258" r:id="R16336a9223944706"/>
    <p:sldId xmlns:r="http://schemas.openxmlformats.org/officeDocument/2006/relationships" id="259" r:id="Rc4559e7ae2e74b4a"/>
    <p:sldId xmlns:r="http://schemas.openxmlformats.org/officeDocument/2006/relationships" id="260" r:id="Rb11d2675fd3c4edc"/>
    <p:sldId xmlns:r="http://schemas.openxmlformats.org/officeDocument/2006/relationships" id="261" r:id="R224d242ef0844c2a"/>
    <p:sldId xmlns:r="http://schemas.openxmlformats.org/officeDocument/2006/relationships" id="262" r:id="R50d405828d3045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2f31a1d8fb44bf" /><Relationship Type="http://schemas.openxmlformats.org/officeDocument/2006/relationships/slide" Target="/ppt/slides/slide1.xml" Id="Rd6062b06a37d4545" /><Relationship Type="http://schemas.openxmlformats.org/officeDocument/2006/relationships/slide" Target="/ppt/slides/slide2.xml" Id="R162767c92c6c4ba3" /><Relationship Type="http://schemas.openxmlformats.org/officeDocument/2006/relationships/slide" Target="/ppt/slides/slide3.xml" Id="R16336a9223944706" /><Relationship Type="http://schemas.openxmlformats.org/officeDocument/2006/relationships/slide" Target="/ppt/slides/slide4.xml" Id="Rc4559e7ae2e74b4a" /><Relationship Type="http://schemas.openxmlformats.org/officeDocument/2006/relationships/slide" Target="/ppt/slides/slide5.xml" Id="Rb11d2675fd3c4edc" /><Relationship Type="http://schemas.openxmlformats.org/officeDocument/2006/relationships/slide" Target="/ppt/slides/slide6.xml" Id="R224d242ef0844c2a" /><Relationship Type="http://schemas.openxmlformats.org/officeDocument/2006/relationships/slide" Target="/ppt/slides/slide7.xml" Id="R50d405828d3045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3ae497e7914e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edac1d05e41e8" /><Relationship Type="http://schemas.openxmlformats.org/officeDocument/2006/relationships/theme" Target="/ppt/slideMasters/theme/theme1.xml" Id="Rd7127146bb0646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4edac1d05e41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b10254b7b43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fa1d04b0047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e2ba9a64446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760bc467e46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9d0f0815046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9fccf209c44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8a74f4b4a47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GRAVEMASKIN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GRAVEMASKIN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GRAVEMASKIN 1 AS ble etablert [år] og holder til i Kvaløya.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GRAVEMASKIN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GRAVEMASKIN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GRAVEMASKIN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3 010 383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216 973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183 053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1 376 862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1 609 063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GRAVEMASKIN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HAY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ANDREAS JOHANNESSEN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GRAVEMASKIN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Ersfjordvegen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9107 Kvaløya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991 341 021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GRAVEMASKIN 1 AS</a:t>
            </a:r>
          </a:p>
        </p:txBody>
      </p:sp>
    </p:spTree>
  </p:cSld>
  <p:clrMapOvr>
    <a:masterClrMapping xmlns:a="http://schemas.openxmlformats.org/drawingml/2006/main"/>
  </p:clrMapOvr>
</p:sld>
</file>