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14be1535c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e896226b54ffb"/>
  </p:sldMasterIdLst>
  <p:sldIdLst>
    <p:sldId xmlns:r="http://schemas.openxmlformats.org/officeDocument/2006/relationships" id="256" r:id="R9cb02606a16c4af2"/>
    <p:sldId xmlns:r="http://schemas.openxmlformats.org/officeDocument/2006/relationships" id="257" r:id="Reae4c20dbf8243ff"/>
    <p:sldId xmlns:r="http://schemas.openxmlformats.org/officeDocument/2006/relationships" id="258" r:id="R83a2839880d84de7"/>
    <p:sldId xmlns:r="http://schemas.openxmlformats.org/officeDocument/2006/relationships" id="259" r:id="Ra5355a1be0eb4d1c"/>
    <p:sldId xmlns:r="http://schemas.openxmlformats.org/officeDocument/2006/relationships" id="260" r:id="R496691e445284e20"/>
    <p:sldId xmlns:r="http://schemas.openxmlformats.org/officeDocument/2006/relationships" id="261" r:id="R30be06782c79492d"/>
    <p:sldId xmlns:r="http://schemas.openxmlformats.org/officeDocument/2006/relationships" id="262" r:id="Ra1341337e429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e896226b54ffb" /><Relationship Type="http://schemas.openxmlformats.org/officeDocument/2006/relationships/slide" Target="/ppt/slides/slide1.xml" Id="R9cb02606a16c4af2" /><Relationship Type="http://schemas.openxmlformats.org/officeDocument/2006/relationships/slide" Target="/ppt/slides/slide2.xml" Id="Reae4c20dbf8243ff" /><Relationship Type="http://schemas.openxmlformats.org/officeDocument/2006/relationships/slide" Target="/ppt/slides/slide3.xml" Id="R83a2839880d84de7" /><Relationship Type="http://schemas.openxmlformats.org/officeDocument/2006/relationships/slide" Target="/ppt/slides/slide4.xml" Id="Ra5355a1be0eb4d1c" /><Relationship Type="http://schemas.openxmlformats.org/officeDocument/2006/relationships/slide" Target="/ppt/slides/slide5.xml" Id="R496691e445284e20" /><Relationship Type="http://schemas.openxmlformats.org/officeDocument/2006/relationships/slide" Target="/ppt/slides/slide6.xml" Id="R30be06782c79492d" /><Relationship Type="http://schemas.openxmlformats.org/officeDocument/2006/relationships/slide" Target="/ppt/slides/slide7.xml" Id="Ra1341337e429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14edb46d5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6ad49969c43c6" /><Relationship Type="http://schemas.openxmlformats.org/officeDocument/2006/relationships/theme" Target="/ppt/slideMasters/theme/theme1.xml" Id="R2e9651ba865748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6ad49969c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c2083e0cb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8b7faf507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6c6b5a2de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ea748c62d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8cd34c06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a3055f952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da8cc2ef7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