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7bf69fae324f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330f55be74452"/>
  </p:sldMasterIdLst>
  <p:sldIdLst>
    <p:sldId xmlns:r="http://schemas.openxmlformats.org/officeDocument/2006/relationships" id="256" r:id="R022678cc9bec4df0"/>
    <p:sldId xmlns:r="http://schemas.openxmlformats.org/officeDocument/2006/relationships" id="257" r:id="R4feed14d32fa4c7f"/>
    <p:sldId xmlns:r="http://schemas.openxmlformats.org/officeDocument/2006/relationships" id="258" r:id="R2a09d0bb55894929"/>
    <p:sldId xmlns:r="http://schemas.openxmlformats.org/officeDocument/2006/relationships" id="259" r:id="R2ddba9fbdf684b75"/>
    <p:sldId xmlns:r="http://schemas.openxmlformats.org/officeDocument/2006/relationships" id="260" r:id="Rdc4d8488b3fd4ae8"/>
    <p:sldId xmlns:r="http://schemas.openxmlformats.org/officeDocument/2006/relationships" id="261" r:id="R17e341c943c44f62"/>
    <p:sldId xmlns:r="http://schemas.openxmlformats.org/officeDocument/2006/relationships" id="262" r:id="R8ad3236213794b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330f55be74452" /><Relationship Type="http://schemas.openxmlformats.org/officeDocument/2006/relationships/slide" Target="/ppt/slides/slide1.xml" Id="R022678cc9bec4df0" /><Relationship Type="http://schemas.openxmlformats.org/officeDocument/2006/relationships/slide" Target="/ppt/slides/slide2.xml" Id="R4feed14d32fa4c7f" /><Relationship Type="http://schemas.openxmlformats.org/officeDocument/2006/relationships/slide" Target="/ppt/slides/slide3.xml" Id="R2a09d0bb55894929" /><Relationship Type="http://schemas.openxmlformats.org/officeDocument/2006/relationships/slide" Target="/ppt/slides/slide4.xml" Id="R2ddba9fbdf684b75" /><Relationship Type="http://schemas.openxmlformats.org/officeDocument/2006/relationships/slide" Target="/ppt/slides/slide5.xml" Id="Rdc4d8488b3fd4ae8" /><Relationship Type="http://schemas.openxmlformats.org/officeDocument/2006/relationships/slide" Target="/ppt/slides/slide6.xml" Id="R17e341c943c44f62" /><Relationship Type="http://schemas.openxmlformats.org/officeDocument/2006/relationships/slide" Target="/ppt/slides/slide7.xml" Id="R8ad3236213794b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32d02d699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bd79b547549a6" /><Relationship Type="http://schemas.openxmlformats.org/officeDocument/2006/relationships/theme" Target="/ppt/slideMasters/theme/theme1.xml" Id="Rb9edb1d076cd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bd79b5475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99ba6946a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da3eba9f4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82ba246d342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498c89cf543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d732bb99e47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9820b482441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f52ab223e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O&amp;O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O&amp;O INVEST AS ble etablert [år] og holder til i Blaksæter.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719 008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ANN-IREN MYKLEBUST ULVEDAL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6795 Blaksæter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uanniren@gmail.com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991 655 921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