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b0237cb7e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301d5c1df45ae"/>
  </p:sldMasterIdLst>
  <p:sldIdLst>
    <p:sldId xmlns:r="http://schemas.openxmlformats.org/officeDocument/2006/relationships" id="256" r:id="Raf14290906604c7d"/>
    <p:sldId xmlns:r="http://schemas.openxmlformats.org/officeDocument/2006/relationships" id="257" r:id="R30a93b9896bc456f"/>
    <p:sldId xmlns:r="http://schemas.openxmlformats.org/officeDocument/2006/relationships" id="258" r:id="Rb28234caf62f4882"/>
    <p:sldId xmlns:r="http://schemas.openxmlformats.org/officeDocument/2006/relationships" id="259" r:id="Rcf8278b6696c4ffe"/>
    <p:sldId xmlns:r="http://schemas.openxmlformats.org/officeDocument/2006/relationships" id="260" r:id="Re3d969998c464306"/>
    <p:sldId xmlns:r="http://schemas.openxmlformats.org/officeDocument/2006/relationships" id="261" r:id="Rd02e7200c9754ac9"/>
    <p:sldId xmlns:r="http://schemas.openxmlformats.org/officeDocument/2006/relationships" id="262" r:id="Rca8bf6c47b4d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301d5c1df45ae" /><Relationship Type="http://schemas.openxmlformats.org/officeDocument/2006/relationships/slide" Target="/ppt/slides/slide1.xml" Id="Raf14290906604c7d" /><Relationship Type="http://schemas.openxmlformats.org/officeDocument/2006/relationships/slide" Target="/ppt/slides/slide2.xml" Id="R30a93b9896bc456f" /><Relationship Type="http://schemas.openxmlformats.org/officeDocument/2006/relationships/slide" Target="/ppt/slides/slide3.xml" Id="Rb28234caf62f4882" /><Relationship Type="http://schemas.openxmlformats.org/officeDocument/2006/relationships/slide" Target="/ppt/slides/slide4.xml" Id="Rcf8278b6696c4ffe" /><Relationship Type="http://schemas.openxmlformats.org/officeDocument/2006/relationships/slide" Target="/ppt/slides/slide5.xml" Id="Re3d969998c464306" /><Relationship Type="http://schemas.openxmlformats.org/officeDocument/2006/relationships/slide" Target="/ppt/slides/slide6.xml" Id="Rd02e7200c9754ac9" /><Relationship Type="http://schemas.openxmlformats.org/officeDocument/2006/relationships/slide" Target="/ppt/slides/slide7.xml" Id="Rca8bf6c47b4d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8d5a1b6fa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3e5db42d4fa3" /><Relationship Type="http://schemas.openxmlformats.org/officeDocument/2006/relationships/theme" Target="/ppt/slideMasters/theme/theme1.xml" Id="R61662be45ddc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c3e5db42d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db19ab4ab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f6c213c0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d1a5cdda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8fdfcd08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3a257d88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f4fcdb3b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ec1dea3e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