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834062a15f49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98bd68cae4de3"/>
  </p:sldMasterIdLst>
  <p:sldIdLst>
    <p:sldId xmlns:r="http://schemas.openxmlformats.org/officeDocument/2006/relationships" id="256" r:id="Raaef34d01dff447f"/>
    <p:sldId xmlns:r="http://schemas.openxmlformats.org/officeDocument/2006/relationships" id="257" r:id="R6f352e3eb8ae472b"/>
    <p:sldId xmlns:r="http://schemas.openxmlformats.org/officeDocument/2006/relationships" id="258" r:id="R30eac6cde2f4478f"/>
    <p:sldId xmlns:r="http://schemas.openxmlformats.org/officeDocument/2006/relationships" id="259" r:id="R38853fd0787742d7"/>
    <p:sldId xmlns:r="http://schemas.openxmlformats.org/officeDocument/2006/relationships" id="260" r:id="Rb4251278999b4c9f"/>
    <p:sldId xmlns:r="http://schemas.openxmlformats.org/officeDocument/2006/relationships" id="261" r:id="Rc7871607f4884366"/>
    <p:sldId xmlns:r="http://schemas.openxmlformats.org/officeDocument/2006/relationships" id="262" r:id="Rfc85bc4cb3d8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98bd68cae4de3" /><Relationship Type="http://schemas.openxmlformats.org/officeDocument/2006/relationships/slide" Target="/ppt/slides/slide1.xml" Id="Raaef34d01dff447f" /><Relationship Type="http://schemas.openxmlformats.org/officeDocument/2006/relationships/slide" Target="/ppt/slides/slide2.xml" Id="R6f352e3eb8ae472b" /><Relationship Type="http://schemas.openxmlformats.org/officeDocument/2006/relationships/slide" Target="/ppt/slides/slide3.xml" Id="R30eac6cde2f4478f" /><Relationship Type="http://schemas.openxmlformats.org/officeDocument/2006/relationships/slide" Target="/ppt/slides/slide4.xml" Id="R38853fd0787742d7" /><Relationship Type="http://schemas.openxmlformats.org/officeDocument/2006/relationships/slide" Target="/ppt/slides/slide5.xml" Id="Rb4251278999b4c9f" /><Relationship Type="http://schemas.openxmlformats.org/officeDocument/2006/relationships/slide" Target="/ppt/slides/slide6.xml" Id="Rc7871607f4884366" /><Relationship Type="http://schemas.openxmlformats.org/officeDocument/2006/relationships/slide" Target="/ppt/slides/slide7.xml" Id="Rfc85bc4cb3d8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a94dd0f5e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8fe4313374428" /><Relationship Type="http://schemas.openxmlformats.org/officeDocument/2006/relationships/theme" Target="/ppt/slideMasters/theme/theme1.xml" Id="Rcc5fe412d004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a8fe431337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84bbe8969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812086131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8ca0ff150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52a4e5dc49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cd962177140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f4f01b81b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304daa53c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