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92d181d062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062d559ee49b3"/>
  </p:sldMasterIdLst>
  <p:sldIdLst>
    <p:sldId xmlns:r="http://schemas.openxmlformats.org/officeDocument/2006/relationships" id="256" r:id="Re1d9142db4b445ed"/>
    <p:sldId xmlns:r="http://schemas.openxmlformats.org/officeDocument/2006/relationships" id="257" r:id="R80c465088cc74888"/>
    <p:sldId xmlns:r="http://schemas.openxmlformats.org/officeDocument/2006/relationships" id="258" r:id="Re386f2cefd42487e"/>
    <p:sldId xmlns:r="http://schemas.openxmlformats.org/officeDocument/2006/relationships" id="259" r:id="Rc94c0df1c4c4445a"/>
    <p:sldId xmlns:r="http://schemas.openxmlformats.org/officeDocument/2006/relationships" id="260" r:id="R4d481b937b154b3a"/>
    <p:sldId xmlns:r="http://schemas.openxmlformats.org/officeDocument/2006/relationships" id="261" r:id="R654e35db16214921"/>
    <p:sldId xmlns:r="http://schemas.openxmlformats.org/officeDocument/2006/relationships" id="262" r:id="Rc5314906a3d94e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062d559ee49b3" /><Relationship Type="http://schemas.openxmlformats.org/officeDocument/2006/relationships/slide" Target="/ppt/slides/slide1.xml" Id="Re1d9142db4b445ed" /><Relationship Type="http://schemas.openxmlformats.org/officeDocument/2006/relationships/slide" Target="/ppt/slides/slide2.xml" Id="R80c465088cc74888" /><Relationship Type="http://schemas.openxmlformats.org/officeDocument/2006/relationships/slide" Target="/ppt/slides/slide3.xml" Id="Re386f2cefd42487e" /><Relationship Type="http://schemas.openxmlformats.org/officeDocument/2006/relationships/slide" Target="/ppt/slides/slide4.xml" Id="Rc94c0df1c4c4445a" /><Relationship Type="http://schemas.openxmlformats.org/officeDocument/2006/relationships/slide" Target="/ppt/slides/slide5.xml" Id="R4d481b937b154b3a" /><Relationship Type="http://schemas.openxmlformats.org/officeDocument/2006/relationships/slide" Target="/ppt/slides/slide6.xml" Id="R654e35db16214921" /><Relationship Type="http://schemas.openxmlformats.org/officeDocument/2006/relationships/slide" Target="/ppt/slides/slide7.xml" Id="Rc5314906a3d94e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2d0e401cf41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ae5fb9bfe49c3" /><Relationship Type="http://schemas.openxmlformats.org/officeDocument/2006/relationships/theme" Target="/ppt/slideMasters/theme/theme1.xml" Id="R6035df55a238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dae5fb9bfe49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7136de99f43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6e9e4348f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4f6931a3b4e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70ff4660d4c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f99a0239e48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c1f2a92e74a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67a77d2b841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 VEGA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 VEGA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 VEGA AS ble etablert [år] og holder til i Vega.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 VEGA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 VEGA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 VEGA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1 381 829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 VEGA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GILSTAD MONA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 VEGA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Vegsteinveien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8986 Vega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03 50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mona@vega.kommune.no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www.hydra-vega.no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991 783 245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 VEGA AS</a:t>
            </a:r>
          </a:p>
        </p:txBody>
      </p:sp>
    </p:spTree>
  </p:cSld>
  <p:clrMapOvr>
    <a:masterClrMapping xmlns:a="http://schemas.openxmlformats.org/drawingml/2006/main"/>
  </p:clrMapOvr>
</p:sld>
</file>