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67c1e26e7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d0a5ffe0a4d0d"/>
  </p:sldMasterIdLst>
  <p:sldIdLst>
    <p:sldId xmlns:r="http://schemas.openxmlformats.org/officeDocument/2006/relationships" id="256" r:id="R565114626c1542dd"/>
    <p:sldId xmlns:r="http://schemas.openxmlformats.org/officeDocument/2006/relationships" id="257" r:id="R85bf8ea67d7a4d32"/>
    <p:sldId xmlns:r="http://schemas.openxmlformats.org/officeDocument/2006/relationships" id="258" r:id="R82cb296b21b546f1"/>
    <p:sldId xmlns:r="http://schemas.openxmlformats.org/officeDocument/2006/relationships" id="259" r:id="R7006a1d048734987"/>
    <p:sldId xmlns:r="http://schemas.openxmlformats.org/officeDocument/2006/relationships" id="260" r:id="R98e1013ae6c3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d0a5ffe0a4d0d" /><Relationship Type="http://schemas.openxmlformats.org/officeDocument/2006/relationships/slide" Target="/ppt/slides/slide1.xml" Id="R565114626c1542dd" /><Relationship Type="http://schemas.openxmlformats.org/officeDocument/2006/relationships/slide" Target="/ppt/slides/slide2.xml" Id="R85bf8ea67d7a4d32" /><Relationship Type="http://schemas.openxmlformats.org/officeDocument/2006/relationships/slide" Target="/ppt/slides/slide3.xml" Id="R82cb296b21b546f1" /><Relationship Type="http://schemas.openxmlformats.org/officeDocument/2006/relationships/slide" Target="/ppt/slides/slide4.xml" Id="R7006a1d048734987" /><Relationship Type="http://schemas.openxmlformats.org/officeDocument/2006/relationships/slide" Target="/ppt/slides/slide5.xml" Id="R98e1013ae6c3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bb3cd3615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d337c0b54fd4" /><Relationship Type="http://schemas.openxmlformats.org/officeDocument/2006/relationships/theme" Target="/ppt/slideMasters/theme/theme1.xml" Id="R7ca6265540c4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2d337c0b5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c4137122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b8b149f4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eab95a16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a47ab8e5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daa6fa6f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