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fcd7aebee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97acb34bc48d6"/>
  </p:sldMasterIdLst>
  <p:sldIdLst>
    <p:sldId xmlns:r="http://schemas.openxmlformats.org/officeDocument/2006/relationships" id="256" r:id="R9d13d9fa81a7414d"/>
    <p:sldId xmlns:r="http://schemas.openxmlformats.org/officeDocument/2006/relationships" id="257" r:id="Rb5d255faecfa4cdc"/>
    <p:sldId xmlns:r="http://schemas.openxmlformats.org/officeDocument/2006/relationships" id="258" r:id="R5eb0e20e868e4839"/>
    <p:sldId xmlns:r="http://schemas.openxmlformats.org/officeDocument/2006/relationships" id="259" r:id="R5055301640a6491e"/>
    <p:sldId xmlns:r="http://schemas.openxmlformats.org/officeDocument/2006/relationships" id="260" r:id="R33f583545c4b46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97acb34bc48d6" /><Relationship Type="http://schemas.openxmlformats.org/officeDocument/2006/relationships/slide" Target="/ppt/slides/slide1.xml" Id="R9d13d9fa81a7414d" /><Relationship Type="http://schemas.openxmlformats.org/officeDocument/2006/relationships/slide" Target="/ppt/slides/slide2.xml" Id="Rb5d255faecfa4cdc" /><Relationship Type="http://schemas.openxmlformats.org/officeDocument/2006/relationships/slide" Target="/ppt/slides/slide3.xml" Id="R5eb0e20e868e4839" /><Relationship Type="http://schemas.openxmlformats.org/officeDocument/2006/relationships/slide" Target="/ppt/slides/slide4.xml" Id="R5055301640a6491e" /><Relationship Type="http://schemas.openxmlformats.org/officeDocument/2006/relationships/slide" Target="/ppt/slides/slide5.xml" Id="R33f583545c4b46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0e38076cd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75a269ed84975" /><Relationship Type="http://schemas.openxmlformats.org/officeDocument/2006/relationships/theme" Target="/ppt/slideMasters/theme/theme1.xml" Id="Rc3011d7ed7624a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375a269ed8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dcb3032f6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bdc600994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29ba26c6c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c414604c0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f6cc5eeb5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ÅTEIGEN ENTREPRENØR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ÅTEIGEN ENTREPRENØR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Odderheisløyfen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