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362530b1d2b4b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e7db7cf11b4041"/>
  </p:sldMasterIdLst>
  <p:sldIdLst>
    <p:sldId xmlns:r="http://schemas.openxmlformats.org/officeDocument/2006/relationships" id="256" r:id="Ra389bfcf9df14bde"/>
    <p:sldId xmlns:r="http://schemas.openxmlformats.org/officeDocument/2006/relationships" id="257" r:id="Reaf4530bb1ba4a97"/>
    <p:sldId xmlns:r="http://schemas.openxmlformats.org/officeDocument/2006/relationships" id="258" r:id="Rf8df505f7fb04924"/>
    <p:sldId xmlns:r="http://schemas.openxmlformats.org/officeDocument/2006/relationships" id="259" r:id="R722b00fa33364897"/>
    <p:sldId xmlns:r="http://schemas.openxmlformats.org/officeDocument/2006/relationships" id="260" r:id="R7a79b3e163bc4a4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e7db7cf11b4041" /><Relationship Type="http://schemas.openxmlformats.org/officeDocument/2006/relationships/slide" Target="/ppt/slides/slide1.xml" Id="Ra389bfcf9df14bde" /><Relationship Type="http://schemas.openxmlformats.org/officeDocument/2006/relationships/slide" Target="/ppt/slides/slide2.xml" Id="Reaf4530bb1ba4a97" /><Relationship Type="http://schemas.openxmlformats.org/officeDocument/2006/relationships/slide" Target="/ppt/slides/slide3.xml" Id="Rf8df505f7fb04924" /><Relationship Type="http://schemas.openxmlformats.org/officeDocument/2006/relationships/slide" Target="/ppt/slides/slide4.xml" Id="R722b00fa33364897" /><Relationship Type="http://schemas.openxmlformats.org/officeDocument/2006/relationships/slide" Target="/ppt/slides/slide5.xml" Id="R7a79b3e163bc4a4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d25c3b5b0224d1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1d67f706194209" /><Relationship Type="http://schemas.openxmlformats.org/officeDocument/2006/relationships/theme" Target="/ppt/slideMasters/theme/theme1.xml" Id="R6b67a4d155ef484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1d67f70619420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432b43a33848b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01f3441cfb45b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98ccf866f3436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29d8f3ac594e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d729cad71243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KJELL ÅTEIGEN ENTREPRENØR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ÅTEIGEN ENTREPRENØR ble etablert [år] og holder til i Kristiansand S.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Odderheisløyfen 48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4639 Kristiansand 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991 808 310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KJELL ÅTEIGEN ENTREPRENØR</a:t>
            </a:r>
          </a:p>
        </p:txBody>
      </p:sp>
    </p:spTree>
  </p:cSld>
  <p:clrMapOvr>
    <a:masterClrMapping xmlns:a="http://schemas.openxmlformats.org/drawingml/2006/main"/>
  </p:clrMapOvr>
</p:sld>
</file>