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dc3d18b0f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256304da5436d"/>
  </p:sldMasterIdLst>
  <p:sldIdLst>
    <p:sldId xmlns:r="http://schemas.openxmlformats.org/officeDocument/2006/relationships" id="256" r:id="R3b02295463374354"/>
    <p:sldId xmlns:r="http://schemas.openxmlformats.org/officeDocument/2006/relationships" id="257" r:id="Reed0e85dfe2d434f"/>
    <p:sldId xmlns:r="http://schemas.openxmlformats.org/officeDocument/2006/relationships" id="258" r:id="R1b7661e7513148a3"/>
    <p:sldId xmlns:r="http://schemas.openxmlformats.org/officeDocument/2006/relationships" id="259" r:id="R033df17c9e08433a"/>
    <p:sldId xmlns:r="http://schemas.openxmlformats.org/officeDocument/2006/relationships" id="260" r:id="R4ba38bfc9e47438e"/>
    <p:sldId xmlns:r="http://schemas.openxmlformats.org/officeDocument/2006/relationships" id="261" r:id="Rc68ecb3a1ec345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256304da5436d" /><Relationship Type="http://schemas.openxmlformats.org/officeDocument/2006/relationships/slide" Target="/ppt/slides/slide1.xml" Id="R3b02295463374354" /><Relationship Type="http://schemas.openxmlformats.org/officeDocument/2006/relationships/slide" Target="/ppt/slides/slide2.xml" Id="Reed0e85dfe2d434f" /><Relationship Type="http://schemas.openxmlformats.org/officeDocument/2006/relationships/slide" Target="/ppt/slides/slide3.xml" Id="R1b7661e7513148a3" /><Relationship Type="http://schemas.openxmlformats.org/officeDocument/2006/relationships/slide" Target="/ppt/slides/slide4.xml" Id="R033df17c9e08433a" /><Relationship Type="http://schemas.openxmlformats.org/officeDocument/2006/relationships/slide" Target="/ppt/slides/slide5.xml" Id="R4ba38bfc9e47438e" /><Relationship Type="http://schemas.openxmlformats.org/officeDocument/2006/relationships/slide" Target="/ppt/slides/slide6.xml" Id="Rc68ecb3a1ec345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59f73ffb1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53a7c15b4620" /><Relationship Type="http://schemas.openxmlformats.org/officeDocument/2006/relationships/theme" Target="/ppt/slideMasters/theme/theme1.xml" Id="R3c0c3e42b9e2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353a7c15b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007776b3f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7b5aa4a0a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9bfe0017e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4d3375cba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eefe2181f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1856cc33b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INVESTMENT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ANNE-KARIN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991 809 430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INVESTMENT AS</a:t>
            </a:r>
          </a:p>
        </p:txBody>
      </p:sp>
    </p:spTree>
  </p:cSld>
  <p:clrMapOvr>
    <a:masterClrMapping xmlns:a="http://schemas.openxmlformats.org/drawingml/2006/main"/>
  </p:clrMapOvr>
</p:sld>
</file>