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91ec75ea9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0ac7efd2084ebc"/>
  </p:sldMasterIdLst>
  <p:sldIdLst>
    <p:sldId xmlns:r="http://schemas.openxmlformats.org/officeDocument/2006/relationships" id="256" r:id="Rdd17a3acb3a84a29"/>
    <p:sldId xmlns:r="http://schemas.openxmlformats.org/officeDocument/2006/relationships" id="257" r:id="Rc01830dfe30a4305"/>
    <p:sldId xmlns:r="http://schemas.openxmlformats.org/officeDocument/2006/relationships" id="258" r:id="R993f8cc8a3c04856"/>
    <p:sldId xmlns:r="http://schemas.openxmlformats.org/officeDocument/2006/relationships" id="259" r:id="R283bcc483eb146df"/>
    <p:sldId xmlns:r="http://schemas.openxmlformats.org/officeDocument/2006/relationships" id="260" r:id="Rd31ef9f100324057"/>
    <p:sldId xmlns:r="http://schemas.openxmlformats.org/officeDocument/2006/relationships" id="261" r:id="Rb7b17a5bde2b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ac7efd2084ebc" /><Relationship Type="http://schemas.openxmlformats.org/officeDocument/2006/relationships/slide" Target="/ppt/slides/slide1.xml" Id="Rdd17a3acb3a84a29" /><Relationship Type="http://schemas.openxmlformats.org/officeDocument/2006/relationships/slide" Target="/ppt/slides/slide2.xml" Id="Rc01830dfe30a4305" /><Relationship Type="http://schemas.openxmlformats.org/officeDocument/2006/relationships/slide" Target="/ppt/slides/slide3.xml" Id="R993f8cc8a3c04856" /><Relationship Type="http://schemas.openxmlformats.org/officeDocument/2006/relationships/slide" Target="/ppt/slides/slide4.xml" Id="R283bcc483eb146df" /><Relationship Type="http://schemas.openxmlformats.org/officeDocument/2006/relationships/slide" Target="/ppt/slides/slide5.xml" Id="Rd31ef9f100324057" /><Relationship Type="http://schemas.openxmlformats.org/officeDocument/2006/relationships/slide" Target="/ppt/slides/slide6.xml" Id="Rb7b17a5bde2b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c68af9acf47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c8e16f33d459f" /><Relationship Type="http://schemas.openxmlformats.org/officeDocument/2006/relationships/theme" Target="/ppt/slideMasters/theme/theme1.xml" Id="R4f95cb7fbe3c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c8e16f33d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7c7b556084c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3ef915d7c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ae7b51190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6406b959d42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a961d30fd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a561230134e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