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b2f703184f43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7022ef0b9b416e"/>
  </p:sldMasterIdLst>
  <p:sldIdLst>
    <p:sldId xmlns:r="http://schemas.openxmlformats.org/officeDocument/2006/relationships" id="256" r:id="Rf939c1da3f4a41a3"/>
    <p:sldId xmlns:r="http://schemas.openxmlformats.org/officeDocument/2006/relationships" id="257" r:id="Rfb0f35a4a9fa453b"/>
    <p:sldId xmlns:r="http://schemas.openxmlformats.org/officeDocument/2006/relationships" id="258" r:id="R988530c432bf4a44"/>
    <p:sldId xmlns:r="http://schemas.openxmlformats.org/officeDocument/2006/relationships" id="259" r:id="R8fa42358de3c4c25"/>
    <p:sldId xmlns:r="http://schemas.openxmlformats.org/officeDocument/2006/relationships" id="260" r:id="R343d62a487a24807"/>
    <p:sldId xmlns:r="http://schemas.openxmlformats.org/officeDocument/2006/relationships" id="261" r:id="Raf427cc96dd64c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7022ef0b9b416e" /><Relationship Type="http://schemas.openxmlformats.org/officeDocument/2006/relationships/slide" Target="/ppt/slides/slide1.xml" Id="Rf939c1da3f4a41a3" /><Relationship Type="http://schemas.openxmlformats.org/officeDocument/2006/relationships/slide" Target="/ppt/slides/slide2.xml" Id="Rfb0f35a4a9fa453b" /><Relationship Type="http://schemas.openxmlformats.org/officeDocument/2006/relationships/slide" Target="/ppt/slides/slide3.xml" Id="R988530c432bf4a44" /><Relationship Type="http://schemas.openxmlformats.org/officeDocument/2006/relationships/slide" Target="/ppt/slides/slide4.xml" Id="R8fa42358de3c4c25" /><Relationship Type="http://schemas.openxmlformats.org/officeDocument/2006/relationships/slide" Target="/ppt/slides/slide5.xml" Id="R343d62a487a24807" /><Relationship Type="http://schemas.openxmlformats.org/officeDocument/2006/relationships/slide" Target="/ppt/slides/slide6.xml" Id="Raf427cc96dd64c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c18d1f4ab645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a512e364c4052" /><Relationship Type="http://schemas.openxmlformats.org/officeDocument/2006/relationships/theme" Target="/ppt/slideMasters/theme/theme1.xml" Id="R609bae6350304f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6a512e364c40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3681bae8843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74a60462848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fb210967740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d0419762742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7cea4d6d94e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d80a40f1d46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MARKAGARDEN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Skogateigen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4362 Vigrestad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bjorn@bobyggjaren.no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991 828 362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