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748e5b246f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d1436a32354efc"/>
  </p:sldMasterIdLst>
  <p:sldIdLst>
    <p:sldId xmlns:r="http://schemas.openxmlformats.org/officeDocument/2006/relationships" id="256" r:id="R6c0ddc54510d49c9"/>
    <p:sldId xmlns:r="http://schemas.openxmlformats.org/officeDocument/2006/relationships" id="257" r:id="R66b3286076774de4"/>
    <p:sldId xmlns:r="http://schemas.openxmlformats.org/officeDocument/2006/relationships" id="258" r:id="R7408146249cb4365"/>
    <p:sldId xmlns:r="http://schemas.openxmlformats.org/officeDocument/2006/relationships" id="259" r:id="R9848b259ef514e24"/>
    <p:sldId xmlns:r="http://schemas.openxmlformats.org/officeDocument/2006/relationships" id="260" r:id="Rac9145033d8f40b3"/>
    <p:sldId xmlns:r="http://schemas.openxmlformats.org/officeDocument/2006/relationships" id="261" r:id="R81bf029d99c94064"/>
    <p:sldId xmlns:r="http://schemas.openxmlformats.org/officeDocument/2006/relationships" id="262" r:id="Rface6574a436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d1436a32354efc" /><Relationship Type="http://schemas.openxmlformats.org/officeDocument/2006/relationships/slide" Target="/ppt/slides/slide1.xml" Id="R6c0ddc54510d49c9" /><Relationship Type="http://schemas.openxmlformats.org/officeDocument/2006/relationships/slide" Target="/ppt/slides/slide2.xml" Id="R66b3286076774de4" /><Relationship Type="http://schemas.openxmlformats.org/officeDocument/2006/relationships/slide" Target="/ppt/slides/slide3.xml" Id="R7408146249cb4365" /><Relationship Type="http://schemas.openxmlformats.org/officeDocument/2006/relationships/slide" Target="/ppt/slides/slide4.xml" Id="R9848b259ef514e24" /><Relationship Type="http://schemas.openxmlformats.org/officeDocument/2006/relationships/slide" Target="/ppt/slides/slide5.xml" Id="Rac9145033d8f40b3" /><Relationship Type="http://schemas.openxmlformats.org/officeDocument/2006/relationships/slide" Target="/ppt/slides/slide6.xml" Id="R81bf029d99c94064" /><Relationship Type="http://schemas.openxmlformats.org/officeDocument/2006/relationships/slide" Target="/ppt/slides/slide7.xml" Id="Rface6574a436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9247866df4e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936de45784b10" /><Relationship Type="http://schemas.openxmlformats.org/officeDocument/2006/relationships/theme" Target="/ppt/slideMasters/theme/theme1.xml" Id="Ra6aba1493d5e4f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4936de45784b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7a8f2f93c44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8dbda8b6f4c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b5dc5016643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007fb2b9b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700f5b1a24d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4369d07f14b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cb49002c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MARKAGARDEN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903 665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544 372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900 075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1 572 941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13 559 665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BML INVEST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WALDELAND OLE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