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9c2d5e4eb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5d883ebe94c8c"/>
  </p:sldMasterIdLst>
  <p:sldIdLst>
    <p:sldId xmlns:r="http://schemas.openxmlformats.org/officeDocument/2006/relationships" id="256" r:id="R40d8b4ddfead4f1e"/>
    <p:sldId xmlns:r="http://schemas.openxmlformats.org/officeDocument/2006/relationships" id="257" r:id="R34da31de373a4adb"/>
    <p:sldId xmlns:r="http://schemas.openxmlformats.org/officeDocument/2006/relationships" id="258" r:id="Recd36c7e5c7144d1"/>
    <p:sldId xmlns:r="http://schemas.openxmlformats.org/officeDocument/2006/relationships" id="259" r:id="R976e4d38110b4aa8"/>
    <p:sldId xmlns:r="http://schemas.openxmlformats.org/officeDocument/2006/relationships" id="260" r:id="R4079e3b6d1cb47e0"/>
    <p:sldId xmlns:r="http://schemas.openxmlformats.org/officeDocument/2006/relationships" id="261" r:id="Rf66ac2cce2c84249"/>
    <p:sldId xmlns:r="http://schemas.openxmlformats.org/officeDocument/2006/relationships" id="262" r:id="R4c368186056e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5d883ebe94c8c" /><Relationship Type="http://schemas.openxmlformats.org/officeDocument/2006/relationships/slide" Target="/ppt/slides/slide1.xml" Id="R40d8b4ddfead4f1e" /><Relationship Type="http://schemas.openxmlformats.org/officeDocument/2006/relationships/slide" Target="/ppt/slides/slide2.xml" Id="R34da31de373a4adb" /><Relationship Type="http://schemas.openxmlformats.org/officeDocument/2006/relationships/slide" Target="/ppt/slides/slide3.xml" Id="Recd36c7e5c7144d1" /><Relationship Type="http://schemas.openxmlformats.org/officeDocument/2006/relationships/slide" Target="/ppt/slides/slide4.xml" Id="R976e4d38110b4aa8" /><Relationship Type="http://schemas.openxmlformats.org/officeDocument/2006/relationships/slide" Target="/ppt/slides/slide5.xml" Id="R4079e3b6d1cb47e0" /><Relationship Type="http://schemas.openxmlformats.org/officeDocument/2006/relationships/slide" Target="/ppt/slides/slide6.xml" Id="Rf66ac2cce2c84249" /><Relationship Type="http://schemas.openxmlformats.org/officeDocument/2006/relationships/slide" Target="/ppt/slides/slide7.xml" Id="R4c368186056e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a2b2f0a75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2c132b96d4df4" /><Relationship Type="http://schemas.openxmlformats.org/officeDocument/2006/relationships/theme" Target="/ppt/slideMasters/theme/theme1.xml" Id="Rb8bbfe2d6d5c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2c132b96d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c0b273d0e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3479fe1b94b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ab6415b55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2b5c1077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a29c3f2a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60983281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3d83f83d4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