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5dd0ca230848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890383af974358"/>
  </p:sldMasterIdLst>
  <p:sldIdLst>
    <p:sldId xmlns:r="http://schemas.openxmlformats.org/officeDocument/2006/relationships" id="256" r:id="Rf5c9ac4129414465"/>
    <p:sldId xmlns:r="http://schemas.openxmlformats.org/officeDocument/2006/relationships" id="257" r:id="R8546e0aa2f3c40c7"/>
    <p:sldId xmlns:r="http://schemas.openxmlformats.org/officeDocument/2006/relationships" id="258" r:id="Rb1ad37dae3b14609"/>
    <p:sldId xmlns:r="http://schemas.openxmlformats.org/officeDocument/2006/relationships" id="259" r:id="R53a1cf0737da4d40"/>
    <p:sldId xmlns:r="http://schemas.openxmlformats.org/officeDocument/2006/relationships" id="260" r:id="R86e043a4dfd74700"/>
    <p:sldId xmlns:r="http://schemas.openxmlformats.org/officeDocument/2006/relationships" id="261" r:id="Rd0e80b575e8a474d"/>
    <p:sldId xmlns:r="http://schemas.openxmlformats.org/officeDocument/2006/relationships" id="262" r:id="Re598a5dce3154e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890383af974358" /><Relationship Type="http://schemas.openxmlformats.org/officeDocument/2006/relationships/slide" Target="/ppt/slides/slide1.xml" Id="Rf5c9ac4129414465" /><Relationship Type="http://schemas.openxmlformats.org/officeDocument/2006/relationships/slide" Target="/ppt/slides/slide2.xml" Id="R8546e0aa2f3c40c7" /><Relationship Type="http://schemas.openxmlformats.org/officeDocument/2006/relationships/slide" Target="/ppt/slides/slide3.xml" Id="Rb1ad37dae3b14609" /><Relationship Type="http://schemas.openxmlformats.org/officeDocument/2006/relationships/slide" Target="/ppt/slides/slide4.xml" Id="R53a1cf0737da4d40" /><Relationship Type="http://schemas.openxmlformats.org/officeDocument/2006/relationships/slide" Target="/ppt/slides/slide5.xml" Id="R86e043a4dfd74700" /><Relationship Type="http://schemas.openxmlformats.org/officeDocument/2006/relationships/slide" Target="/ppt/slides/slide6.xml" Id="Rd0e80b575e8a474d" /><Relationship Type="http://schemas.openxmlformats.org/officeDocument/2006/relationships/slide" Target="/ppt/slides/slide7.xml" Id="Re598a5dce3154e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57e437e93c47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e46c4fe3643b9" /><Relationship Type="http://schemas.openxmlformats.org/officeDocument/2006/relationships/theme" Target="/ppt/slideMasters/theme/theme1.xml" Id="Rf5d917a1dbc04b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ae46c4fe3643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a4f9f8d0948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164577aec4d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d9386812c4a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215c8e50049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a7b5a073145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b72d42a3b49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c02b47bfd4b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 &amp; KULTUR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 &amp; KULTUR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13 449 773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2 578 059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2 013 448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2 355 711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5 354 017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MARIKKEN B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HANS PETTER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Augusts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991 908 501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