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d518a99c64a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2049eb8734fa7"/>
  </p:sldMasterIdLst>
  <p:sldIdLst>
    <p:sldId xmlns:r="http://schemas.openxmlformats.org/officeDocument/2006/relationships" id="256" r:id="R8cf4023d25924c38"/>
    <p:sldId xmlns:r="http://schemas.openxmlformats.org/officeDocument/2006/relationships" id="257" r:id="R364ff936abdc4835"/>
    <p:sldId xmlns:r="http://schemas.openxmlformats.org/officeDocument/2006/relationships" id="258" r:id="R1b0833df32a34826"/>
    <p:sldId xmlns:r="http://schemas.openxmlformats.org/officeDocument/2006/relationships" id="259" r:id="Re430d501d4424aba"/>
    <p:sldId xmlns:r="http://schemas.openxmlformats.org/officeDocument/2006/relationships" id="260" r:id="R9a7edad05fe7450c"/>
    <p:sldId xmlns:r="http://schemas.openxmlformats.org/officeDocument/2006/relationships" id="261" r:id="R3e81c658eebf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2049eb8734fa7" /><Relationship Type="http://schemas.openxmlformats.org/officeDocument/2006/relationships/slide" Target="/ppt/slides/slide1.xml" Id="R8cf4023d25924c38" /><Relationship Type="http://schemas.openxmlformats.org/officeDocument/2006/relationships/slide" Target="/ppt/slides/slide2.xml" Id="R364ff936abdc4835" /><Relationship Type="http://schemas.openxmlformats.org/officeDocument/2006/relationships/slide" Target="/ppt/slides/slide3.xml" Id="R1b0833df32a34826" /><Relationship Type="http://schemas.openxmlformats.org/officeDocument/2006/relationships/slide" Target="/ppt/slides/slide4.xml" Id="Re430d501d4424aba" /><Relationship Type="http://schemas.openxmlformats.org/officeDocument/2006/relationships/slide" Target="/ppt/slides/slide5.xml" Id="R9a7edad05fe7450c" /><Relationship Type="http://schemas.openxmlformats.org/officeDocument/2006/relationships/slide" Target="/ppt/slides/slide6.xml" Id="R3e81c658eebf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2c0dc9097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9a7eda5be492a" /><Relationship Type="http://schemas.openxmlformats.org/officeDocument/2006/relationships/theme" Target="/ppt/slideMasters/theme/theme1.xml" Id="R315b16bcbd1b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9a7eda5be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16a912574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3f5796608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8d80a32164e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656a2516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702acd716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a204d19e448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ROSMA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−1 060 751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−3 152 857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47 600 389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50 328 590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Skustadgata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50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marius@rostock.no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992 007 613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