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7ddfeaef744c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f469b0200f459d"/>
  </p:sldMasterIdLst>
  <p:sldIdLst>
    <p:sldId xmlns:r="http://schemas.openxmlformats.org/officeDocument/2006/relationships" id="256" r:id="Ra0f313e9237d4284"/>
    <p:sldId xmlns:r="http://schemas.openxmlformats.org/officeDocument/2006/relationships" id="257" r:id="R1dab7cbdd06545d5"/>
    <p:sldId xmlns:r="http://schemas.openxmlformats.org/officeDocument/2006/relationships" id="258" r:id="R0690b5d7fc9b49a6"/>
    <p:sldId xmlns:r="http://schemas.openxmlformats.org/officeDocument/2006/relationships" id="259" r:id="R6ae4887e2cd54452"/>
    <p:sldId xmlns:r="http://schemas.openxmlformats.org/officeDocument/2006/relationships" id="260" r:id="Rd5456a7d46b6470b"/>
    <p:sldId xmlns:r="http://schemas.openxmlformats.org/officeDocument/2006/relationships" id="261" r:id="R1a713e4bbc674837"/>
    <p:sldId xmlns:r="http://schemas.openxmlformats.org/officeDocument/2006/relationships" id="262" r:id="Rd141136f557542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f469b0200f459d" /><Relationship Type="http://schemas.openxmlformats.org/officeDocument/2006/relationships/slide" Target="/ppt/slides/slide1.xml" Id="Ra0f313e9237d4284" /><Relationship Type="http://schemas.openxmlformats.org/officeDocument/2006/relationships/slide" Target="/ppt/slides/slide2.xml" Id="R1dab7cbdd06545d5" /><Relationship Type="http://schemas.openxmlformats.org/officeDocument/2006/relationships/slide" Target="/ppt/slides/slide3.xml" Id="R0690b5d7fc9b49a6" /><Relationship Type="http://schemas.openxmlformats.org/officeDocument/2006/relationships/slide" Target="/ppt/slides/slide4.xml" Id="R6ae4887e2cd54452" /><Relationship Type="http://schemas.openxmlformats.org/officeDocument/2006/relationships/slide" Target="/ppt/slides/slide5.xml" Id="Rd5456a7d46b6470b" /><Relationship Type="http://schemas.openxmlformats.org/officeDocument/2006/relationships/slide" Target="/ppt/slides/slide6.xml" Id="R1a713e4bbc674837" /><Relationship Type="http://schemas.openxmlformats.org/officeDocument/2006/relationships/slide" Target="/ppt/slides/slide7.xml" Id="Rd141136f557542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f9b16a55dc4d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2000a29084954" /><Relationship Type="http://schemas.openxmlformats.org/officeDocument/2006/relationships/theme" Target="/ppt/slideMasters/theme/theme1.xml" Id="Rfb9a212292b94d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92000a290849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bfdd98c564a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5614543ec43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d7e9980734f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8a45cc64a4b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6ec58198c4e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b7627bd0943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c3edacce043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ANUPA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ANUPA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1 780 761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6 432 361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6 795 163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TORE ODDBJØRN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Mayenvegen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9013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ta@anupa.no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992 027 770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