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2b7138ab16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7f60e210364550"/>
  </p:sldMasterIdLst>
  <p:sldIdLst>
    <p:sldId xmlns:r="http://schemas.openxmlformats.org/officeDocument/2006/relationships" id="256" r:id="R7538550291e24435"/>
    <p:sldId xmlns:r="http://schemas.openxmlformats.org/officeDocument/2006/relationships" id="257" r:id="R2cfd46604762413b"/>
    <p:sldId xmlns:r="http://schemas.openxmlformats.org/officeDocument/2006/relationships" id="258" r:id="R0a1b365f9b3f4b5f"/>
    <p:sldId xmlns:r="http://schemas.openxmlformats.org/officeDocument/2006/relationships" id="259" r:id="R3dd4d068e9fb48ce"/>
    <p:sldId xmlns:r="http://schemas.openxmlformats.org/officeDocument/2006/relationships" id="260" r:id="R47af614e69124120"/>
    <p:sldId xmlns:r="http://schemas.openxmlformats.org/officeDocument/2006/relationships" id="261" r:id="R90a863d96bfa442f"/>
    <p:sldId xmlns:r="http://schemas.openxmlformats.org/officeDocument/2006/relationships" id="262" r:id="R9f1733bb39c446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f60e210364550" /><Relationship Type="http://schemas.openxmlformats.org/officeDocument/2006/relationships/slide" Target="/ppt/slides/slide1.xml" Id="R7538550291e24435" /><Relationship Type="http://schemas.openxmlformats.org/officeDocument/2006/relationships/slide" Target="/ppt/slides/slide2.xml" Id="R2cfd46604762413b" /><Relationship Type="http://schemas.openxmlformats.org/officeDocument/2006/relationships/slide" Target="/ppt/slides/slide3.xml" Id="R0a1b365f9b3f4b5f" /><Relationship Type="http://schemas.openxmlformats.org/officeDocument/2006/relationships/slide" Target="/ppt/slides/slide4.xml" Id="R3dd4d068e9fb48ce" /><Relationship Type="http://schemas.openxmlformats.org/officeDocument/2006/relationships/slide" Target="/ppt/slides/slide5.xml" Id="R47af614e69124120" /><Relationship Type="http://schemas.openxmlformats.org/officeDocument/2006/relationships/slide" Target="/ppt/slides/slide6.xml" Id="R90a863d96bfa442f" /><Relationship Type="http://schemas.openxmlformats.org/officeDocument/2006/relationships/slide" Target="/ppt/slides/slide7.xml" Id="R9f1733bb39c446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ae0df7715942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d9ef24c7e4f3b" /><Relationship Type="http://schemas.openxmlformats.org/officeDocument/2006/relationships/theme" Target="/ppt/slideMasters/theme/theme1.xml" Id="R6e2ce4df136d4a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8d9ef24c7e4f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471de18334b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34c9a13264b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e401d7e9647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c7312003c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00175618044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01237d04e42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9b33cc2744a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ANUPA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6 513 158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6 580 085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ODDBJØRN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Mayenvegen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ta@anupa.no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992 027 770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