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40299683f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ffce4025343d6"/>
  </p:sldMasterIdLst>
  <p:sldIdLst>
    <p:sldId xmlns:r="http://schemas.openxmlformats.org/officeDocument/2006/relationships" id="256" r:id="R9d0bf2213a2a48f7"/>
    <p:sldId xmlns:r="http://schemas.openxmlformats.org/officeDocument/2006/relationships" id="257" r:id="Rf3289e14fa9041f8"/>
    <p:sldId xmlns:r="http://schemas.openxmlformats.org/officeDocument/2006/relationships" id="258" r:id="R6785113742a544b6"/>
    <p:sldId xmlns:r="http://schemas.openxmlformats.org/officeDocument/2006/relationships" id="259" r:id="R22afe3528d7b4224"/>
    <p:sldId xmlns:r="http://schemas.openxmlformats.org/officeDocument/2006/relationships" id="260" r:id="Raf7a20f67c8045d2"/>
    <p:sldId xmlns:r="http://schemas.openxmlformats.org/officeDocument/2006/relationships" id="261" r:id="R78fa169d5e884319"/>
    <p:sldId xmlns:r="http://schemas.openxmlformats.org/officeDocument/2006/relationships" id="262" r:id="R51b2111bb1ee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ffce4025343d6" /><Relationship Type="http://schemas.openxmlformats.org/officeDocument/2006/relationships/slide" Target="/ppt/slides/slide1.xml" Id="R9d0bf2213a2a48f7" /><Relationship Type="http://schemas.openxmlformats.org/officeDocument/2006/relationships/slide" Target="/ppt/slides/slide2.xml" Id="Rf3289e14fa9041f8" /><Relationship Type="http://schemas.openxmlformats.org/officeDocument/2006/relationships/slide" Target="/ppt/slides/slide3.xml" Id="R6785113742a544b6" /><Relationship Type="http://schemas.openxmlformats.org/officeDocument/2006/relationships/slide" Target="/ppt/slides/slide4.xml" Id="R22afe3528d7b4224" /><Relationship Type="http://schemas.openxmlformats.org/officeDocument/2006/relationships/slide" Target="/ppt/slides/slide5.xml" Id="Raf7a20f67c8045d2" /><Relationship Type="http://schemas.openxmlformats.org/officeDocument/2006/relationships/slide" Target="/ppt/slides/slide6.xml" Id="R78fa169d5e884319" /><Relationship Type="http://schemas.openxmlformats.org/officeDocument/2006/relationships/slide" Target="/ppt/slides/slide7.xml" Id="R51b2111bb1ee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d6da6c39b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c92a3276044fa" /><Relationship Type="http://schemas.openxmlformats.org/officeDocument/2006/relationships/theme" Target="/ppt/slideMasters/theme/theme1.xml" Id="Rec18b6fa2c98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c92a32760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8adaea489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bfc63716b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d8ad3bc7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86181871c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912bdb8a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6a7db2734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b70a26ad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KROSSHAUG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KROSSHAUG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LANDA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Reilstadvegen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