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ee1bb46a8c48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4287b6c4e14e0d"/>
  </p:sldMasterIdLst>
  <p:sldIdLst>
    <p:sldId xmlns:r="http://schemas.openxmlformats.org/officeDocument/2006/relationships" id="256" r:id="R130870a591d348af"/>
    <p:sldId xmlns:r="http://schemas.openxmlformats.org/officeDocument/2006/relationships" id="257" r:id="Rc4ad9f31acb24cd4"/>
    <p:sldId xmlns:r="http://schemas.openxmlformats.org/officeDocument/2006/relationships" id="258" r:id="R3512099362ee42c7"/>
    <p:sldId xmlns:r="http://schemas.openxmlformats.org/officeDocument/2006/relationships" id="259" r:id="R63688923bad7415a"/>
    <p:sldId xmlns:r="http://schemas.openxmlformats.org/officeDocument/2006/relationships" id="260" r:id="R9be33c0cebaa4b17"/>
    <p:sldId xmlns:r="http://schemas.openxmlformats.org/officeDocument/2006/relationships" id="261" r:id="R7d66fbf888f94bdf"/>
    <p:sldId xmlns:r="http://schemas.openxmlformats.org/officeDocument/2006/relationships" id="262" r:id="Rea0e0882d83e46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4287b6c4e14e0d" /><Relationship Type="http://schemas.openxmlformats.org/officeDocument/2006/relationships/slide" Target="/ppt/slides/slide1.xml" Id="R130870a591d348af" /><Relationship Type="http://schemas.openxmlformats.org/officeDocument/2006/relationships/slide" Target="/ppt/slides/slide2.xml" Id="Rc4ad9f31acb24cd4" /><Relationship Type="http://schemas.openxmlformats.org/officeDocument/2006/relationships/slide" Target="/ppt/slides/slide3.xml" Id="R3512099362ee42c7" /><Relationship Type="http://schemas.openxmlformats.org/officeDocument/2006/relationships/slide" Target="/ppt/slides/slide4.xml" Id="R63688923bad7415a" /><Relationship Type="http://schemas.openxmlformats.org/officeDocument/2006/relationships/slide" Target="/ppt/slides/slide5.xml" Id="R9be33c0cebaa4b17" /><Relationship Type="http://schemas.openxmlformats.org/officeDocument/2006/relationships/slide" Target="/ppt/slides/slide6.xml" Id="R7d66fbf888f94bdf" /><Relationship Type="http://schemas.openxmlformats.org/officeDocument/2006/relationships/slide" Target="/ppt/slides/slide7.xml" Id="Rea0e0882d83e46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acdfe4fea443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ab4286d564fbc" /><Relationship Type="http://schemas.openxmlformats.org/officeDocument/2006/relationships/theme" Target="/ppt/slideMasters/theme/theme1.xml" Id="R5ee6a5c894ec43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dab4286d564f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9f5f2259d4d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8296c739845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1ce7352024b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6ad932ac94c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e046fd39147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7a13400ac4e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1dfdf29124a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KROSSHAUG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KROSSHAUG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1 766 307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12 469 009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12 577 185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LANDA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Reilstadvegen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