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6ad2d8460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cafe1e2e44c5e"/>
  </p:sldMasterIdLst>
  <p:sldIdLst>
    <p:sldId xmlns:r="http://schemas.openxmlformats.org/officeDocument/2006/relationships" id="256" r:id="Ra4b0666b75584564"/>
    <p:sldId xmlns:r="http://schemas.openxmlformats.org/officeDocument/2006/relationships" id="257" r:id="R1249ba23a5e84dd9"/>
    <p:sldId xmlns:r="http://schemas.openxmlformats.org/officeDocument/2006/relationships" id="258" r:id="Re921011c4f07436b"/>
    <p:sldId xmlns:r="http://schemas.openxmlformats.org/officeDocument/2006/relationships" id="259" r:id="Rb2d780eb65424c03"/>
    <p:sldId xmlns:r="http://schemas.openxmlformats.org/officeDocument/2006/relationships" id="260" r:id="R2684fcb3d22a43f3"/>
    <p:sldId xmlns:r="http://schemas.openxmlformats.org/officeDocument/2006/relationships" id="261" r:id="Rc54bc2871b684d51"/>
    <p:sldId xmlns:r="http://schemas.openxmlformats.org/officeDocument/2006/relationships" id="262" r:id="R5000e0b2fad6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cafe1e2e44c5e" /><Relationship Type="http://schemas.openxmlformats.org/officeDocument/2006/relationships/slide" Target="/ppt/slides/slide1.xml" Id="Ra4b0666b75584564" /><Relationship Type="http://schemas.openxmlformats.org/officeDocument/2006/relationships/slide" Target="/ppt/slides/slide2.xml" Id="R1249ba23a5e84dd9" /><Relationship Type="http://schemas.openxmlformats.org/officeDocument/2006/relationships/slide" Target="/ppt/slides/slide3.xml" Id="Re921011c4f07436b" /><Relationship Type="http://schemas.openxmlformats.org/officeDocument/2006/relationships/slide" Target="/ppt/slides/slide4.xml" Id="Rb2d780eb65424c03" /><Relationship Type="http://schemas.openxmlformats.org/officeDocument/2006/relationships/slide" Target="/ppt/slides/slide5.xml" Id="R2684fcb3d22a43f3" /><Relationship Type="http://schemas.openxmlformats.org/officeDocument/2006/relationships/slide" Target="/ppt/slides/slide6.xml" Id="Rc54bc2871b684d51" /><Relationship Type="http://schemas.openxmlformats.org/officeDocument/2006/relationships/slide" Target="/ppt/slides/slide7.xml" Id="R5000e0b2fad6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1ac83c6d3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d74922554e88" /><Relationship Type="http://schemas.openxmlformats.org/officeDocument/2006/relationships/theme" Target="/ppt/slideMasters/theme/theme1.xml" Id="R15413294657c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fd7492255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8b480e50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d9bb1553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2b99aba4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3139c0ee0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e3ff323b0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62ae3da3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a88c1ad7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KIRKEBY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47 175 227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51 189 135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SYNNØVE ANCHERSEN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