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f279af5b9e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f5d4a903d64df7"/>
  </p:sldMasterIdLst>
  <p:sldIdLst>
    <p:sldId xmlns:r="http://schemas.openxmlformats.org/officeDocument/2006/relationships" id="256" r:id="Rea620f31070c45fc"/>
    <p:sldId xmlns:r="http://schemas.openxmlformats.org/officeDocument/2006/relationships" id="257" r:id="R74921ad938194144"/>
    <p:sldId xmlns:r="http://schemas.openxmlformats.org/officeDocument/2006/relationships" id="258" r:id="Rabef17b41fa94275"/>
    <p:sldId xmlns:r="http://schemas.openxmlformats.org/officeDocument/2006/relationships" id="259" r:id="R5db702cc9a024559"/>
    <p:sldId xmlns:r="http://schemas.openxmlformats.org/officeDocument/2006/relationships" id="260" r:id="Re68dab18cc054b41"/>
    <p:sldId xmlns:r="http://schemas.openxmlformats.org/officeDocument/2006/relationships" id="261" r:id="Re81986927d3a4fb9"/>
    <p:sldId xmlns:r="http://schemas.openxmlformats.org/officeDocument/2006/relationships" id="262" r:id="R9c52ad648eb04c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5d4a903d64df7" /><Relationship Type="http://schemas.openxmlformats.org/officeDocument/2006/relationships/slide" Target="/ppt/slides/slide1.xml" Id="Rea620f31070c45fc" /><Relationship Type="http://schemas.openxmlformats.org/officeDocument/2006/relationships/slide" Target="/ppt/slides/slide2.xml" Id="R74921ad938194144" /><Relationship Type="http://schemas.openxmlformats.org/officeDocument/2006/relationships/slide" Target="/ppt/slides/slide3.xml" Id="Rabef17b41fa94275" /><Relationship Type="http://schemas.openxmlformats.org/officeDocument/2006/relationships/slide" Target="/ppt/slides/slide4.xml" Id="R5db702cc9a024559" /><Relationship Type="http://schemas.openxmlformats.org/officeDocument/2006/relationships/slide" Target="/ppt/slides/slide5.xml" Id="Re68dab18cc054b41" /><Relationship Type="http://schemas.openxmlformats.org/officeDocument/2006/relationships/slide" Target="/ppt/slides/slide6.xml" Id="Re81986927d3a4fb9" /><Relationship Type="http://schemas.openxmlformats.org/officeDocument/2006/relationships/slide" Target="/ppt/slides/slide7.xml" Id="R9c52ad648eb04c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025cb962d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0b91e50cc4c9a" /><Relationship Type="http://schemas.openxmlformats.org/officeDocument/2006/relationships/theme" Target="/ppt/slideMasters/theme/theme1.xml" Id="R6bfdf16ecbfd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70b91e50cc4c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a31825b2e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2bb823852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739df544446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749c5f65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637a305b640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4ddaeb07e4f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65f1902894d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