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882eadeac942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f74c06e1fa4e65"/>
  </p:sldMasterIdLst>
  <p:sldIdLst>
    <p:sldId xmlns:r="http://schemas.openxmlformats.org/officeDocument/2006/relationships" id="256" r:id="R109d2a897866424a"/>
    <p:sldId xmlns:r="http://schemas.openxmlformats.org/officeDocument/2006/relationships" id="257" r:id="Rbe080f2c2ddf4064"/>
    <p:sldId xmlns:r="http://schemas.openxmlformats.org/officeDocument/2006/relationships" id="258" r:id="R94b141e37f2b4494"/>
    <p:sldId xmlns:r="http://schemas.openxmlformats.org/officeDocument/2006/relationships" id="259" r:id="Rd4f1216b345e4973"/>
    <p:sldId xmlns:r="http://schemas.openxmlformats.org/officeDocument/2006/relationships" id="260" r:id="Rb25586ebd2d04939"/>
    <p:sldId xmlns:r="http://schemas.openxmlformats.org/officeDocument/2006/relationships" id="261" r:id="R30ec912b555542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f74c06e1fa4e65" /><Relationship Type="http://schemas.openxmlformats.org/officeDocument/2006/relationships/slide" Target="/ppt/slides/slide1.xml" Id="R109d2a897866424a" /><Relationship Type="http://schemas.openxmlformats.org/officeDocument/2006/relationships/slide" Target="/ppt/slides/slide2.xml" Id="Rbe080f2c2ddf4064" /><Relationship Type="http://schemas.openxmlformats.org/officeDocument/2006/relationships/slide" Target="/ppt/slides/slide3.xml" Id="R94b141e37f2b4494" /><Relationship Type="http://schemas.openxmlformats.org/officeDocument/2006/relationships/slide" Target="/ppt/slides/slide4.xml" Id="Rd4f1216b345e4973" /><Relationship Type="http://schemas.openxmlformats.org/officeDocument/2006/relationships/slide" Target="/ppt/slides/slide5.xml" Id="Rb25586ebd2d04939" /><Relationship Type="http://schemas.openxmlformats.org/officeDocument/2006/relationships/slide" Target="/ppt/slides/slide6.xml" Id="R30ec912b555542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8d251041e74d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3a2c4db9ac486b" /><Relationship Type="http://schemas.openxmlformats.org/officeDocument/2006/relationships/theme" Target="/ppt/slideMasters/theme/theme1.xml" Id="Re8e1b423d7f04a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3a2c4db9ac48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472260dbb48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f293d27cf47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6f3b7ede74d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828c2b59442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41239120c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0da2f066442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MIRAS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MIRAS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NOMACO HOLDING AS  –  55,4 %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EINEVOLL INVEST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SLR HOLDING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INVEST AS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 INVEST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 INVESTERING AS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