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32cf9a4598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ab18f1bd2401c"/>
  </p:sldMasterIdLst>
  <p:sldIdLst>
    <p:sldId xmlns:r="http://schemas.openxmlformats.org/officeDocument/2006/relationships" id="256" r:id="Rad9f87934da149dd"/>
    <p:sldId xmlns:r="http://schemas.openxmlformats.org/officeDocument/2006/relationships" id="257" r:id="Rcc376cc0c4ce4cf0"/>
    <p:sldId xmlns:r="http://schemas.openxmlformats.org/officeDocument/2006/relationships" id="258" r:id="Re0705a527d224dc7"/>
    <p:sldId xmlns:r="http://schemas.openxmlformats.org/officeDocument/2006/relationships" id="259" r:id="R24e7b78ed5694bfe"/>
    <p:sldId xmlns:r="http://schemas.openxmlformats.org/officeDocument/2006/relationships" id="260" r:id="Rdddb61f859f446ce"/>
    <p:sldId xmlns:r="http://schemas.openxmlformats.org/officeDocument/2006/relationships" id="261" r:id="R3d473dc553e4475a"/>
    <p:sldId xmlns:r="http://schemas.openxmlformats.org/officeDocument/2006/relationships" id="262" r:id="R78282c9fa4a7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ab18f1bd2401c" /><Relationship Type="http://schemas.openxmlformats.org/officeDocument/2006/relationships/slide" Target="/ppt/slides/slide1.xml" Id="Rad9f87934da149dd" /><Relationship Type="http://schemas.openxmlformats.org/officeDocument/2006/relationships/slide" Target="/ppt/slides/slide2.xml" Id="Rcc376cc0c4ce4cf0" /><Relationship Type="http://schemas.openxmlformats.org/officeDocument/2006/relationships/slide" Target="/ppt/slides/slide3.xml" Id="Re0705a527d224dc7" /><Relationship Type="http://schemas.openxmlformats.org/officeDocument/2006/relationships/slide" Target="/ppt/slides/slide4.xml" Id="R24e7b78ed5694bfe" /><Relationship Type="http://schemas.openxmlformats.org/officeDocument/2006/relationships/slide" Target="/ppt/slides/slide5.xml" Id="Rdddb61f859f446ce" /><Relationship Type="http://schemas.openxmlformats.org/officeDocument/2006/relationships/slide" Target="/ppt/slides/slide6.xml" Id="R3d473dc553e4475a" /><Relationship Type="http://schemas.openxmlformats.org/officeDocument/2006/relationships/slide" Target="/ppt/slides/slide7.xml" Id="R78282c9fa4a7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b5f17a6c2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fe70fd4db4910" /><Relationship Type="http://schemas.openxmlformats.org/officeDocument/2006/relationships/theme" Target="/ppt/slideMasters/theme/theme1.xml" Id="Ree6e3274240a4f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fe70fd4db49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caceaaec744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958fc9529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9558da07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a92ece88a48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c0e2e18fd4e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34527143f45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6c298664e47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