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da7541551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a01cb0c8c480e"/>
  </p:sldMasterIdLst>
  <p:sldIdLst>
    <p:sldId xmlns:r="http://schemas.openxmlformats.org/officeDocument/2006/relationships" id="256" r:id="R96673974f93f43a8"/>
    <p:sldId xmlns:r="http://schemas.openxmlformats.org/officeDocument/2006/relationships" id="257" r:id="Rfc34c87d1d2b443c"/>
    <p:sldId xmlns:r="http://schemas.openxmlformats.org/officeDocument/2006/relationships" id="258" r:id="R0a9749f089d543e4"/>
    <p:sldId xmlns:r="http://schemas.openxmlformats.org/officeDocument/2006/relationships" id="259" r:id="R13d0835e15d74ca4"/>
    <p:sldId xmlns:r="http://schemas.openxmlformats.org/officeDocument/2006/relationships" id="260" r:id="R41862058e12e4e98"/>
    <p:sldId xmlns:r="http://schemas.openxmlformats.org/officeDocument/2006/relationships" id="261" r:id="R0fb9590ced1e4b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a01cb0c8c480e" /><Relationship Type="http://schemas.openxmlformats.org/officeDocument/2006/relationships/slide" Target="/ppt/slides/slide1.xml" Id="R96673974f93f43a8" /><Relationship Type="http://schemas.openxmlformats.org/officeDocument/2006/relationships/slide" Target="/ppt/slides/slide2.xml" Id="Rfc34c87d1d2b443c" /><Relationship Type="http://schemas.openxmlformats.org/officeDocument/2006/relationships/slide" Target="/ppt/slides/slide3.xml" Id="R0a9749f089d543e4" /><Relationship Type="http://schemas.openxmlformats.org/officeDocument/2006/relationships/slide" Target="/ppt/slides/slide4.xml" Id="R13d0835e15d74ca4" /><Relationship Type="http://schemas.openxmlformats.org/officeDocument/2006/relationships/slide" Target="/ppt/slides/slide5.xml" Id="R41862058e12e4e98" /><Relationship Type="http://schemas.openxmlformats.org/officeDocument/2006/relationships/slide" Target="/ppt/slides/slide6.xml" Id="R0fb9590ced1e4b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58ddab9f7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44988f4434850" /><Relationship Type="http://schemas.openxmlformats.org/officeDocument/2006/relationships/theme" Target="/ppt/slideMasters/theme/theme1.xml" Id="R93eb0ac4f5064d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544988f44348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c16a90cd642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7f3a3da84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f7c36270b41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92442e176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5faccefa4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7fcba9705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MAGNE ØSTHUS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