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5eb672aff1340f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692ca4f5031474f"/>
  </p:sldMasterIdLst>
  <p:sldIdLst>
    <p:sldId xmlns:r="http://schemas.openxmlformats.org/officeDocument/2006/relationships" id="256" r:id="R12845ae4135c49db"/>
    <p:sldId xmlns:r="http://schemas.openxmlformats.org/officeDocument/2006/relationships" id="257" r:id="R3b8a21ba6d184122"/>
    <p:sldId xmlns:r="http://schemas.openxmlformats.org/officeDocument/2006/relationships" id="258" r:id="R9f0c9a011b354eea"/>
    <p:sldId xmlns:r="http://schemas.openxmlformats.org/officeDocument/2006/relationships" id="259" r:id="R42c1548660334e4e"/>
    <p:sldId xmlns:r="http://schemas.openxmlformats.org/officeDocument/2006/relationships" id="260" r:id="R88df42b92ff14b3a"/>
    <p:sldId xmlns:r="http://schemas.openxmlformats.org/officeDocument/2006/relationships" id="261" r:id="Ra067f91bd0464b88"/>
    <p:sldId xmlns:r="http://schemas.openxmlformats.org/officeDocument/2006/relationships" id="262" r:id="R0f305adde6f541a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92ca4f5031474f" /><Relationship Type="http://schemas.openxmlformats.org/officeDocument/2006/relationships/slide" Target="/ppt/slides/slide1.xml" Id="R12845ae4135c49db" /><Relationship Type="http://schemas.openxmlformats.org/officeDocument/2006/relationships/slide" Target="/ppt/slides/slide2.xml" Id="R3b8a21ba6d184122" /><Relationship Type="http://schemas.openxmlformats.org/officeDocument/2006/relationships/slide" Target="/ppt/slides/slide3.xml" Id="R9f0c9a011b354eea" /><Relationship Type="http://schemas.openxmlformats.org/officeDocument/2006/relationships/slide" Target="/ppt/slides/slide4.xml" Id="R42c1548660334e4e" /><Relationship Type="http://schemas.openxmlformats.org/officeDocument/2006/relationships/slide" Target="/ppt/slides/slide5.xml" Id="R88df42b92ff14b3a" /><Relationship Type="http://schemas.openxmlformats.org/officeDocument/2006/relationships/slide" Target="/ppt/slides/slide6.xml" Id="Ra067f91bd0464b88" /><Relationship Type="http://schemas.openxmlformats.org/officeDocument/2006/relationships/slide" Target="/ppt/slides/slide7.xml" Id="R0f305adde6f541a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1f3f3971414f6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05dfc6ed184c60" /><Relationship Type="http://schemas.openxmlformats.org/officeDocument/2006/relationships/theme" Target="/ppt/slideMasters/theme/theme1.xml" Id="R0c61bfb15714406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505dfc6ed184c6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ae48bbf8cc413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03bf1eb9dc4d7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9f10f47604423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30c7f2d3ac489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1a17b7ac6347d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c6eb231a26476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b7a7080a67465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OKRA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OKRA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OKRA AS ble etablert [år] og holder til i Hommersåk.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OKRA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OKRA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OKRA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−26 073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−20 463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854 688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856 516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OKRA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RUSDAL OVE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OKRA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Ulvafjellveien 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4310 Hommersåk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992 125 659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OKRA AS</a:t>
            </a:r>
          </a:p>
        </p:txBody>
      </p:sp>
    </p:spTree>
  </p:cSld>
  <p:clrMapOvr>
    <a:masterClrMapping xmlns:a="http://schemas.openxmlformats.org/drawingml/2006/main"/>
  </p:clrMapOvr>
</p:sld>
</file>