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cda6e518bd4f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4de77afef6460f"/>
  </p:sldMasterIdLst>
  <p:sldIdLst>
    <p:sldId xmlns:r="http://schemas.openxmlformats.org/officeDocument/2006/relationships" id="256" r:id="R9a22f47bac3d4250"/>
    <p:sldId xmlns:r="http://schemas.openxmlformats.org/officeDocument/2006/relationships" id="257" r:id="R6a1f1a64e0924534"/>
    <p:sldId xmlns:r="http://schemas.openxmlformats.org/officeDocument/2006/relationships" id="258" r:id="R3d074067b424482b"/>
    <p:sldId xmlns:r="http://schemas.openxmlformats.org/officeDocument/2006/relationships" id="259" r:id="Rdf6e8f26ea6a4981"/>
    <p:sldId xmlns:r="http://schemas.openxmlformats.org/officeDocument/2006/relationships" id="260" r:id="R45551afbfae341ff"/>
    <p:sldId xmlns:r="http://schemas.openxmlformats.org/officeDocument/2006/relationships" id="261" r:id="Re40f148af0b4446f"/>
    <p:sldId xmlns:r="http://schemas.openxmlformats.org/officeDocument/2006/relationships" id="262" r:id="Rdb731b7a067541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4de77afef6460f" /><Relationship Type="http://schemas.openxmlformats.org/officeDocument/2006/relationships/slide" Target="/ppt/slides/slide1.xml" Id="R9a22f47bac3d4250" /><Relationship Type="http://schemas.openxmlformats.org/officeDocument/2006/relationships/slide" Target="/ppt/slides/slide2.xml" Id="R6a1f1a64e0924534" /><Relationship Type="http://schemas.openxmlformats.org/officeDocument/2006/relationships/slide" Target="/ppt/slides/slide3.xml" Id="R3d074067b424482b" /><Relationship Type="http://schemas.openxmlformats.org/officeDocument/2006/relationships/slide" Target="/ppt/slides/slide4.xml" Id="Rdf6e8f26ea6a4981" /><Relationship Type="http://schemas.openxmlformats.org/officeDocument/2006/relationships/slide" Target="/ppt/slides/slide5.xml" Id="R45551afbfae341ff" /><Relationship Type="http://schemas.openxmlformats.org/officeDocument/2006/relationships/slide" Target="/ppt/slides/slide6.xml" Id="Re40f148af0b4446f" /><Relationship Type="http://schemas.openxmlformats.org/officeDocument/2006/relationships/slide" Target="/ppt/slides/slide7.xml" Id="Rdb731b7a067541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68942f66a141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1065659fa743df" /><Relationship Type="http://schemas.openxmlformats.org/officeDocument/2006/relationships/theme" Target="/ppt/slideMasters/theme/theme1.xml" Id="R67ded1a3eefc49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1065659fa743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e8a152d4f4c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2521768764a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d36d5c9444e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6beb4505645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c8808f79d4f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196107e10947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301c68b8649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ARCTIC COAST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ARCTIC COAST AS ble etablert [år] og holder til i Kjøllefjord.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7 712 454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487 797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373 293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1 119 481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2 355 873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EVENSEN JAN-OLAV  –  85,7 %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JOENSUU PAIVI HANNELE  –  14,3 %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Jan Olav Evensen, Hamranveien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9790 Kjøllefjord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992 139 021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COAST AS</a:t>
            </a:r>
          </a:p>
        </p:txBody>
      </p:sp>
    </p:spTree>
  </p:cSld>
  <p:clrMapOvr>
    <a:masterClrMapping xmlns:a="http://schemas.openxmlformats.org/drawingml/2006/main"/>
  </p:clrMapOvr>
</p:sld>
</file>