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bdc82aef540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2eac869a74a29"/>
  </p:sldMasterIdLst>
  <p:sldIdLst>
    <p:sldId xmlns:r="http://schemas.openxmlformats.org/officeDocument/2006/relationships" id="256" r:id="Rf0245543514b4ff3"/>
    <p:sldId xmlns:r="http://schemas.openxmlformats.org/officeDocument/2006/relationships" id="257" r:id="R928687dbd0cc4513"/>
    <p:sldId xmlns:r="http://schemas.openxmlformats.org/officeDocument/2006/relationships" id="258" r:id="Rc17e417b7dba477e"/>
    <p:sldId xmlns:r="http://schemas.openxmlformats.org/officeDocument/2006/relationships" id="259" r:id="R52910a934ce0426c"/>
    <p:sldId xmlns:r="http://schemas.openxmlformats.org/officeDocument/2006/relationships" id="260" r:id="R18edbd02d2ca4551"/>
    <p:sldId xmlns:r="http://schemas.openxmlformats.org/officeDocument/2006/relationships" id="261" r:id="Rdddc8f46760e4945"/>
    <p:sldId xmlns:r="http://schemas.openxmlformats.org/officeDocument/2006/relationships" id="262" r:id="Rc5e527d184bc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2eac869a74a29" /><Relationship Type="http://schemas.openxmlformats.org/officeDocument/2006/relationships/slide" Target="/ppt/slides/slide1.xml" Id="Rf0245543514b4ff3" /><Relationship Type="http://schemas.openxmlformats.org/officeDocument/2006/relationships/slide" Target="/ppt/slides/slide2.xml" Id="R928687dbd0cc4513" /><Relationship Type="http://schemas.openxmlformats.org/officeDocument/2006/relationships/slide" Target="/ppt/slides/slide3.xml" Id="Rc17e417b7dba477e" /><Relationship Type="http://schemas.openxmlformats.org/officeDocument/2006/relationships/slide" Target="/ppt/slides/slide4.xml" Id="R52910a934ce0426c" /><Relationship Type="http://schemas.openxmlformats.org/officeDocument/2006/relationships/slide" Target="/ppt/slides/slide5.xml" Id="R18edbd02d2ca4551" /><Relationship Type="http://schemas.openxmlformats.org/officeDocument/2006/relationships/slide" Target="/ppt/slides/slide6.xml" Id="Rdddc8f46760e4945" /><Relationship Type="http://schemas.openxmlformats.org/officeDocument/2006/relationships/slide" Target="/ppt/slides/slide7.xml" Id="Rc5e527d184bc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f51ad777043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57fc26fe74901" /><Relationship Type="http://schemas.openxmlformats.org/officeDocument/2006/relationships/theme" Target="/ppt/slideMasters/theme/theme1.xml" Id="R0b3ca0b36831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b57fc26fe7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63c252246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f6b43aee448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a8f52d0ae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e83e53a0f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2e0286f444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37aed80134f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4522f673849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RECOGITO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RECOGITO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7 458 847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7 459 136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ØSTENSEN ROY 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Nord AS, Storgaten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www.ctrlalarm.no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RECOGITO AS</a:t>
            </a:r>
          </a:p>
        </p:txBody>
      </p:sp>
    </p:spTree>
  </p:cSld>
  <p:clrMapOvr>
    <a:masterClrMapping xmlns:a="http://schemas.openxmlformats.org/drawingml/2006/main"/>
  </p:clrMapOvr>
</p:sld>
</file>