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730e1358e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348b4b6aa4e05"/>
  </p:sldMasterIdLst>
  <p:sldIdLst>
    <p:sldId xmlns:r="http://schemas.openxmlformats.org/officeDocument/2006/relationships" id="256" r:id="R35d77c52ccb1495d"/>
    <p:sldId xmlns:r="http://schemas.openxmlformats.org/officeDocument/2006/relationships" id="257" r:id="Rfa4be5a778c94c50"/>
    <p:sldId xmlns:r="http://schemas.openxmlformats.org/officeDocument/2006/relationships" id="258" r:id="R03d1e537e32c409b"/>
    <p:sldId xmlns:r="http://schemas.openxmlformats.org/officeDocument/2006/relationships" id="259" r:id="R17f4b6a1266e4e65"/>
    <p:sldId xmlns:r="http://schemas.openxmlformats.org/officeDocument/2006/relationships" id="260" r:id="Rfd6be2b1246e4c49"/>
    <p:sldId xmlns:r="http://schemas.openxmlformats.org/officeDocument/2006/relationships" id="261" r:id="R0b08b54fa7214cb1"/>
    <p:sldId xmlns:r="http://schemas.openxmlformats.org/officeDocument/2006/relationships" id="262" r:id="Rb3c73709c60d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348b4b6aa4e05" /><Relationship Type="http://schemas.openxmlformats.org/officeDocument/2006/relationships/slide" Target="/ppt/slides/slide1.xml" Id="R35d77c52ccb1495d" /><Relationship Type="http://schemas.openxmlformats.org/officeDocument/2006/relationships/slide" Target="/ppt/slides/slide2.xml" Id="Rfa4be5a778c94c50" /><Relationship Type="http://schemas.openxmlformats.org/officeDocument/2006/relationships/slide" Target="/ppt/slides/slide3.xml" Id="R03d1e537e32c409b" /><Relationship Type="http://schemas.openxmlformats.org/officeDocument/2006/relationships/slide" Target="/ppt/slides/slide4.xml" Id="R17f4b6a1266e4e65" /><Relationship Type="http://schemas.openxmlformats.org/officeDocument/2006/relationships/slide" Target="/ppt/slides/slide5.xml" Id="Rfd6be2b1246e4c49" /><Relationship Type="http://schemas.openxmlformats.org/officeDocument/2006/relationships/slide" Target="/ppt/slides/slide6.xml" Id="R0b08b54fa7214cb1" /><Relationship Type="http://schemas.openxmlformats.org/officeDocument/2006/relationships/slide" Target="/ppt/slides/slide7.xml" Id="Rb3c73709c60d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40763cdb6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974a057a5469d" /><Relationship Type="http://schemas.openxmlformats.org/officeDocument/2006/relationships/theme" Target="/ppt/slideMasters/theme/theme1.xml" Id="R566effaff62b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974a057a5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7b6b4cbe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93a9c5764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266bcd937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3fb2d8fe47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02c77c31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102778ca6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4dbf42bc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