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7f0b79912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569fd7a8b4319"/>
  </p:sldMasterIdLst>
  <p:sldIdLst>
    <p:sldId xmlns:r="http://schemas.openxmlformats.org/officeDocument/2006/relationships" id="256" r:id="R76d22a743eea4d88"/>
    <p:sldId xmlns:r="http://schemas.openxmlformats.org/officeDocument/2006/relationships" id="257" r:id="R6554aae6d69a45fa"/>
    <p:sldId xmlns:r="http://schemas.openxmlformats.org/officeDocument/2006/relationships" id="258" r:id="R2fadb199ed6045a4"/>
    <p:sldId xmlns:r="http://schemas.openxmlformats.org/officeDocument/2006/relationships" id="259" r:id="Rb7cb9cd5067a4ada"/>
    <p:sldId xmlns:r="http://schemas.openxmlformats.org/officeDocument/2006/relationships" id="260" r:id="R75d291b1a55f4ee1"/>
    <p:sldId xmlns:r="http://schemas.openxmlformats.org/officeDocument/2006/relationships" id="261" r:id="Rfc17972a63d6494f"/>
    <p:sldId xmlns:r="http://schemas.openxmlformats.org/officeDocument/2006/relationships" id="262" r:id="Rab73db2ea6bb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569fd7a8b4319" /><Relationship Type="http://schemas.openxmlformats.org/officeDocument/2006/relationships/slide" Target="/ppt/slides/slide1.xml" Id="R76d22a743eea4d88" /><Relationship Type="http://schemas.openxmlformats.org/officeDocument/2006/relationships/slide" Target="/ppt/slides/slide2.xml" Id="R6554aae6d69a45fa" /><Relationship Type="http://schemas.openxmlformats.org/officeDocument/2006/relationships/slide" Target="/ppt/slides/slide3.xml" Id="R2fadb199ed6045a4" /><Relationship Type="http://schemas.openxmlformats.org/officeDocument/2006/relationships/slide" Target="/ppt/slides/slide4.xml" Id="Rb7cb9cd5067a4ada" /><Relationship Type="http://schemas.openxmlformats.org/officeDocument/2006/relationships/slide" Target="/ppt/slides/slide5.xml" Id="R75d291b1a55f4ee1" /><Relationship Type="http://schemas.openxmlformats.org/officeDocument/2006/relationships/slide" Target="/ppt/slides/slide6.xml" Id="Rfc17972a63d6494f" /><Relationship Type="http://schemas.openxmlformats.org/officeDocument/2006/relationships/slide" Target="/ppt/slides/slide7.xml" Id="Rab73db2ea6bb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e67ad1165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bee0cd86c4c3b" /><Relationship Type="http://schemas.openxmlformats.org/officeDocument/2006/relationships/theme" Target="/ppt/slideMasters/theme/theme1.xml" Id="R70dac630628b4e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bee0cd86c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64581e419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66d198ca8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191c71833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cf2d5153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1ae74a964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30e476b6d45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89328c1a43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