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d6b35e9bf949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d3776af9fd483d"/>
  </p:sldMasterIdLst>
  <p:sldIdLst>
    <p:sldId xmlns:r="http://schemas.openxmlformats.org/officeDocument/2006/relationships" id="256" r:id="R4a9b2b43565d4c87"/>
    <p:sldId xmlns:r="http://schemas.openxmlformats.org/officeDocument/2006/relationships" id="257" r:id="R9f1337e3ebe74fbd"/>
    <p:sldId xmlns:r="http://schemas.openxmlformats.org/officeDocument/2006/relationships" id="258" r:id="R616cc4290e5b4c91"/>
    <p:sldId xmlns:r="http://schemas.openxmlformats.org/officeDocument/2006/relationships" id="259" r:id="R51fa7e57666240a1"/>
    <p:sldId xmlns:r="http://schemas.openxmlformats.org/officeDocument/2006/relationships" id="260" r:id="R8fb7b7d733f64b85"/>
    <p:sldId xmlns:r="http://schemas.openxmlformats.org/officeDocument/2006/relationships" id="261" r:id="R0f7c506735a749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d3776af9fd483d" /><Relationship Type="http://schemas.openxmlformats.org/officeDocument/2006/relationships/slide" Target="/ppt/slides/slide1.xml" Id="R4a9b2b43565d4c87" /><Relationship Type="http://schemas.openxmlformats.org/officeDocument/2006/relationships/slide" Target="/ppt/slides/slide2.xml" Id="R9f1337e3ebe74fbd" /><Relationship Type="http://schemas.openxmlformats.org/officeDocument/2006/relationships/slide" Target="/ppt/slides/slide3.xml" Id="R616cc4290e5b4c91" /><Relationship Type="http://schemas.openxmlformats.org/officeDocument/2006/relationships/slide" Target="/ppt/slides/slide4.xml" Id="R51fa7e57666240a1" /><Relationship Type="http://schemas.openxmlformats.org/officeDocument/2006/relationships/slide" Target="/ppt/slides/slide5.xml" Id="R8fb7b7d733f64b85" /><Relationship Type="http://schemas.openxmlformats.org/officeDocument/2006/relationships/slide" Target="/ppt/slides/slide6.xml" Id="R0f7c506735a749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1e03214adb43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b6972a4b04591" /><Relationship Type="http://schemas.openxmlformats.org/officeDocument/2006/relationships/theme" Target="/ppt/slideMasters/theme/theme1.xml" Id="R218970a875ed47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bb6972a4b045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ac0ddaa404b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054cced644d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3cb37949449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d0b52510d4e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5a0ae784241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067aa36944f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INNERHOLMEN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Yttersidveien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8845 Seløy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992 220 708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