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d6caeecfd4f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94d7dcaef4788"/>
  </p:sldMasterIdLst>
  <p:sldIdLst>
    <p:sldId xmlns:r="http://schemas.openxmlformats.org/officeDocument/2006/relationships" id="256" r:id="R7fded3d329474dd7"/>
    <p:sldId xmlns:r="http://schemas.openxmlformats.org/officeDocument/2006/relationships" id="257" r:id="Rd2a0bc5f2c1f4c34"/>
    <p:sldId xmlns:r="http://schemas.openxmlformats.org/officeDocument/2006/relationships" id="258" r:id="R590be0c584c84a87"/>
    <p:sldId xmlns:r="http://schemas.openxmlformats.org/officeDocument/2006/relationships" id="259" r:id="R5fffa6672df74635"/>
    <p:sldId xmlns:r="http://schemas.openxmlformats.org/officeDocument/2006/relationships" id="260" r:id="R2fcc4d710a9e455e"/>
    <p:sldId xmlns:r="http://schemas.openxmlformats.org/officeDocument/2006/relationships" id="261" r:id="R67f89f18c423486e"/>
    <p:sldId xmlns:r="http://schemas.openxmlformats.org/officeDocument/2006/relationships" id="262" r:id="Rf5f6e976914f43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94d7dcaef4788" /><Relationship Type="http://schemas.openxmlformats.org/officeDocument/2006/relationships/slide" Target="/ppt/slides/slide1.xml" Id="R7fded3d329474dd7" /><Relationship Type="http://schemas.openxmlformats.org/officeDocument/2006/relationships/slide" Target="/ppt/slides/slide2.xml" Id="Rd2a0bc5f2c1f4c34" /><Relationship Type="http://schemas.openxmlformats.org/officeDocument/2006/relationships/slide" Target="/ppt/slides/slide3.xml" Id="R590be0c584c84a87" /><Relationship Type="http://schemas.openxmlformats.org/officeDocument/2006/relationships/slide" Target="/ppt/slides/slide4.xml" Id="R5fffa6672df74635" /><Relationship Type="http://schemas.openxmlformats.org/officeDocument/2006/relationships/slide" Target="/ppt/slides/slide5.xml" Id="R2fcc4d710a9e455e" /><Relationship Type="http://schemas.openxmlformats.org/officeDocument/2006/relationships/slide" Target="/ppt/slides/slide6.xml" Id="R67f89f18c423486e" /><Relationship Type="http://schemas.openxmlformats.org/officeDocument/2006/relationships/slide" Target="/ppt/slides/slide7.xml" Id="Rf5f6e976914f43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01d0a744c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7dcb19f734eb1" /><Relationship Type="http://schemas.openxmlformats.org/officeDocument/2006/relationships/theme" Target="/ppt/slideMasters/theme/theme1.xml" Id="R13073057de5d41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b7dcb19f734e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46fd30855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2ba8f418048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6ce89791e4f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bf1e068d64c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f42c9eca2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aa7e74d4b4d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4e2bf0384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INNERHOLMEN HOLDING AS ble etablert [år] og holder til i Seløy.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11 191 642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11 269 425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JOHANNES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