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eb8ec4be8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539a0b0524313"/>
  </p:sldMasterIdLst>
  <p:sldIdLst>
    <p:sldId xmlns:r="http://schemas.openxmlformats.org/officeDocument/2006/relationships" id="256" r:id="Rb2f9384c59f04b11"/>
    <p:sldId xmlns:r="http://schemas.openxmlformats.org/officeDocument/2006/relationships" id="257" r:id="R9567e8cd008f4bd1"/>
    <p:sldId xmlns:r="http://schemas.openxmlformats.org/officeDocument/2006/relationships" id="258" r:id="R6d6e65e2f287411b"/>
    <p:sldId xmlns:r="http://schemas.openxmlformats.org/officeDocument/2006/relationships" id="259" r:id="Rde1747ccfb5c4abe"/>
    <p:sldId xmlns:r="http://schemas.openxmlformats.org/officeDocument/2006/relationships" id="260" r:id="R018e52e6e7f349c5"/>
    <p:sldId xmlns:r="http://schemas.openxmlformats.org/officeDocument/2006/relationships" id="261" r:id="R79b8ab5fe7174943"/>
    <p:sldId xmlns:r="http://schemas.openxmlformats.org/officeDocument/2006/relationships" id="262" r:id="R03ac94b05f444a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539a0b0524313" /><Relationship Type="http://schemas.openxmlformats.org/officeDocument/2006/relationships/slide" Target="/ppt/slides/slide1.xml" Id="Rb2f9384c59f04b11" /><Relationship Type="http://schemas.openxmlformats.org/officeDocument/2006/relationships/slide" Target="/ppt/slides/slide2.xml" Id="R9567e8cd008f4bd1" /><Relationship Type="http://schemas.openxmlformats.org/officeDocument/2006/relationships/slide" Target="/ppt/slides/slide3.xml" Id="R6d6e65e2f287411b" /><Relationship Type="http://schemas.openxmlformats.org/officeDocument/2006/relationships/slide" Target="/ppt/slides/slide4.xml" Id="Rde1747ccfb5c4abe" /><Relationship Type="http://schemas.openxmlformats.org/officeDocument/2006/relationships/slide" Target="/ppt/slides/slide5.xml" Id="R018e52e6e7f349c5" /><Relationship Type="http://schemas.openxmlformats.org/officeDocument/2006/relationships/slide" Target="/ppt/slides/slide6.xml" Id="R79b8ab5fe7174943" /><Relationship Type="http://schemas.openxmlformats.org/officeDocument/2006/relationships/slide" Target="/ppt/slides/slide7.xml" Id="R03ac94b05f444a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eca84cd01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16890b86740cd" /><Relationship Type="http://schemas.openxmlformats.org/officeDocument/2006/relationships/theme" Target="/ppt/slideMasters/theme/theme1.xml" Id="R4f6c12f03620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16890b86740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f2e584148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0bf277e4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d61a8b1f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5e59be55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5c291fd98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fb4333d99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4eb37f979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SOLVANG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SOLVANG EIENDOM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2 910 862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Solvang, Glasskaråsen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