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295901e9a43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d5a3e9c5b849ea"/>
  </p:sldMasterIdLst>
  <p:sldIdLst>
    <p:sldId xmlns:r="http://schemas.openxmlformats.org/officeDocument/2006/relationships" id="256" r:id="R41d2457124f0484d"/>
    <p:sldId xmlns:r="http://schemas.openxmlformats.org/officeDocument/2006/relationships" id="257" r:id="R13cb7896dd7945a9"/>
    <p:sldId xmlns:r="http://schemas.openxmlformats.org/officeDocument/2006/relationships" id="258" r:id="Rc92bc2d6345e4964"/>
    <p:sldId xmlns:r="http://schemas.openxmlformats.org/officeDocument/2006/relationships" id="259" r:id="R8ee55ec00e1a49f7"/>
    <p:sldId xmlns:r="http://schemas.openxmlformats.org/officeDocument/2006/relationships" id="260" r:id="Rf4b4bcea9d2b433e"/>
    <p:sldId xmlns:r="http://schemas.openxmlformats.org/officeDocument/2006/relationships" id="261" r:id="Rc3ed6567c6094a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d5a3e9c5b849ea" /><Relationship Type="http://schemas.openxmlformats.org/officeDocument/2006/relationships/slide" Target="/ppt/slides/slide1.xml" Id="R41d2457124f0484d" /><Relationship Type="http://schemas.openxmlformats.org/officeDocument/2006/relationships/slide" Target="/ppt/slides/slide2.xml" Id="R13cb7896dd7945a9" /><Relationship Type="http://schemas.openxmlformats.org/officeDocument/2006/relationships/slide" Target="/ppt/slides/slide3.xml" Id="Rc92bc2d6345e4964" /><Relationship Type="http://schemas.openxmlformats.org/officeDocument/2006/relationships/slide" Target="/ppt/slides/slide4.xml" Id="R8ee55ec00e1a49f7" /><Relationship Type="http://schemas.openxmlformats.org/officeDocument/2006/relationships/slide" Target="/ppt/slides/slide5.xml" Id="Rf4b4bcea9d2b433e" /><Relationship Type="http://schemas.openxmlformats.org/officeDocument/2006/relationships/slide" Target="/ppt/slides/slide6.xml" Id="Rc3ed6567c6094a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23aae6c44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6731aeb5d42f6" /><Relationship Type="http://schemas.openxmlformats.org/officeDocument/2006/relationships/theme" Target="/ppt/slideMasters/theme/theme1.xml" Id="Rfe9ce12b62c3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16731aeb5d42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0463e4f504a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fc0314f8a4e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8edad8210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83aa1b0ca4f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14796c76f4b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c18e5c87f4d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